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3" r:id="rId6"/>
    <p:sldId id="262" r:id="rId7"/>
    <p:sldId id="265" r:id="rId8"/>
    <p:sldId id="263" r:id="rId9"/>
    <p:sldId id="266" r:id="rId10"/>
    <p:sldId id="268" r:id="rId11"/>
    <p:sldId id="270" r:id="rId12"/>
    <p:sldId id="269" r:id="rId13"/>
    <p:sldId id="271" r:id="rId14"/>
    <p:sldId id="272" r:id="rId1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isty Agarwal" initials="SA" lastIdx="2" clrIdx="0">
    <p:extLst>
      <p:ext uri="{19B8F6BF-5375-455C-9EA6-DF929625EA0E}">
        <p15:presenceInfo xmlns:p15="http://schemas.microsoft.com/office/powerpoint/2012/main" userId="b103c8eea9cd61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[WA_Fn-UseC_-HR-Employee-Attrition.csv]Sheet8!PivotTable5</c:name>
    <c:fmtId val="37"/>
  </c:pivotSource>
  <c:chart>
    <c:autoTitleDeleted val="1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 cmpd="sng" algn="ctr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 cmpd="sng" algn="ctr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60000"/>
                  <a:lumMod val="104000"/>
                </a:schemeClr>
              </a:gs>
              <a:gs pos="100000">
                <a:schemeClr val="accent1">
                  <a:tint val="84000"/>
                </a:schemeClr>
              </a:gs>
            </a:gsLst>
            <a:lin ang="5400000" scaled="0"/>
          </a:gradFill>
          <a:ln w="34925" cap="rnd" cmpd="sng" algn="ctr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7777092750873416E-2"/>
          <c:y val="0.15249658625752618"/>
          <c:w val="0.91295311306811422"/>
          <c:h val="0.75004709616395582"/>
        </c:manualLayout>
      </c:layout>
      <c:lineChart>
        <c:grouping val="standar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Sheet8!$A$4:$A$47</c:f>
              <c:strCache>
                <c:ptCount val="4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  <c:pt idx="18">
                  <c:v>36</c:v>
                </c:pt>
                <c:pt idx="19">
                  <c:v>37</c:v>
                </c:pt>
                <c:pt idx="20">
                  <c:v>38</c:v>
                </c:pt>
                <c:pt idx="21">
                  <c:v>39</c:v>
                </c:pt>
                <c:pt idx="22">
                  <c:v>40</c:v>
                </c:pt>
                <c:pt idx="23">
                  <c:v>41</c:v>
                </c:pt>
                <c:pt idx="24">
                  <c:v>42</c:v>
                </c:pt>
                <c:pt idx="25">
                  <c:v>43</c:v>
                </c:pt>
                <c:pt idx="26">
                  <c:v>44</c:v>
                </c:pt>
                <c:pt idx="27">
                  <c:v>45</c:v>
                </c:pt>
                <c:pt idx="28">
                  <c:v>46</c:v>
                </c:pt>
                <c:pt idx="29">
                  <c:v>47</c:v>
                </c:pt>
                <c:pt idx="30">
                  <c:v>48</c:v>
                </c:pt>
                <c:pt idx="31">
                  <c:v>49</c:v>
                </c:pt>
                <c:pt idx="32">
                  <c:v>50</c:v>
                </c:pt>
                <c:pt idx="33">
                  <c:v>51</c:v>
                </c:pt>
                <c:pt idx="34">
                  <c:v>52</c:v>
                </c:pt>
                <c:pt idx="35">
                  <c:v>53</c:v>
                </c:pt>
                <c:pt idx="36">
                  <c:v>54</c:v>
                </c:pt>
                <c:pt idx="37">
                  <c:v>55</c:v>
                </c:pt>
                <c:pt idx="38">
                  <c:v>56</c:v>
                </c:pt>
                <c:pt idx="39">
                  <c:v>57</c:v>
                </c:pt>
                <c:pt idx="40">
                  <c:v>58</c:v>
                </c:pt>
                <c:pt idx="41">
                  <c:v>59</c:v>
                </c:pt>
                <c:pt idx="42">
                  <c:v>60</c:v>
                </c:pt>
              </c:strCache>
            </c:strRef>
          </c:cat>
          <c:val>
            <c:numRef>
              <c:f>Sheet8!$B$4:$B$47</c:f>
              <c:numCache>
                <c:formatCode>General</c:formatCode>
                <c:ptCount val="43"/>
                <c:pt idx="0">
                  <c:v>8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16</c:v>
                </c:pt>
                <c:pt idx="5">
                  <c:v>14</c:v>
                </c:pt>
                <c:pt idx="6">
                  <c:v>26</c:v>
                </c:pt>
                <c:pt idx="7">
                  <c:v>26</c:v>
                </c:pt>
                <c:pt idx="8">
                  <c:v>39</c:v>
                </c:pt>
                <c:pt idx="9">
                  <c:v>48</c:v>
                </c:pt>
                <c:pt idx="10">
                  <c:v>48</c:v>
                </c:pt>
                <c:pt idx="11">
                  <c:v>68</c:v>
                </c:pt>
                <c:pt idx="12">
                  <c:v>60</c:v>
                </c:pt>
                <c:pt idx="13">
                  <c:v>69</c:v>
                </c:pt>
                <c:pt idx="14">
                  <c:v>61</c:v>
                </c:pt>
                <c:pt idx="15">
                  <c:v>58</c:v>
                </c:pt>
                <c:pt idx="16">
                  <c:v>77</c:v>
                </c:pt>
                <c:pt idx="17">
                  <c:v>78</c:v>
                </c:pt>
                <c:pt idx="18">
                  <c:v>69</c:v>
                </c:pt>
                <c:pt idx="19">
                  <c:v>50</c:v>
                </c:pt>
                <c:pt idx="20">
                  <c:v>58</c:v>
                </c:pt>
                <c:pt idx="21">
                  <c:v>42</c:v>
                </c:pt>
                <c:pt idx="22">
                  <c:v>57</c:v>
                </c:pt>
                <c:pt idx="23">
                  <c:v>40</c:v>
                </c:pt>
                <c:pt idx="24">
                  <c:v>46</c:v>
                </c:pt>
                <c:pt idx="25">
                  <c:v>32</c:v>
                </c:pt>
                <c:pt idx="26">
                  <c:v>33</c:v>
                </c:pt>
                <c:pt idx="27">
                  <c:v>41</c:v>
                </c:pt>
                <c:pt idx="28">
                  <c:v>33</c:v>
                </c:pt>
                <c:pt idx="29">
                  <c:v>24</c:v>
                </c:pt>
                <c:pt idx="30">
                  <c:v>19</c:v>
                </c:pt>
                <c:pt idx="31">
                  <c:v>24</c:v>
                </c:pt>
                <c:pt idx="32">
                  <c:v>30</c:v>
                </c:pt>
                <c:pt idx="33">
                  <c:v>19</c:v>
                </c:pt>
                <c:pt idx="34">
                  <c:v>18</c:v>
                </c:pt>
                <c:pt idx="35">
                  <c:v>19</c:v>
                </c:pt>
                <c:pt idx="36">
                  <c:v>18</c:v>
                </c:pt>
                <c:pt idx="37">
                  <c:v>22</c:v>
                </c:pt>
                <c:pt idx="38">
                  <c:v>14</c:v>
                </c:pt>
                <c:pt idx="39">
                  <c:v>4</c:v>
                </c:pt>
                <c:pt idx="40">
                  <c:v>14</c:v>
                </c:pt>
                <c:pt idx="41">
                  <c:v>10</c:v>
                </c:pt>
                <c:pt idx="4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D-4AA7-962B-DDDBB66A6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684944224"/>
        <c:axId val="1684945472"/>
      </c:lineChart>
      <c:catAx>
        <c:axId val="16849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945472"/>
        <c:crosses val="autoZero"/>
        <c:auto val="1"/>
        <c:lblAlgn val="ctr"/>
        <c:lblOffset val="100"/>
        <c:noMultiLvlLbl val="0"/>
      </c:catAx>
      <c:valAx>
        <c:axId val="168494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9442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[WA_Fn-UseC_-HR-Employee-Attrition.csv]Sheet7!PivotTable4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Attrition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44EFE3BC-EECD-403E-8B2A-5134C043C484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6E20AD47-E886-4F32-B537-3A58758309D2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6E20AD47-E886-4F32-B537-3A58758309D2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44EFE3BC-EECD-403E-8B2A-5134C043C484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6E20AD47-E886-4F32-B537-3A58758309D2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44EFE3BC-EECD-403E-8B2A-5134C043C484}" type="PERCENTAGE">
                  <a:rPr lang="en-US"/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88-4436-9A6A-31B8E3E19A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88-4436-9A6A-31B8E3E19A2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88-4436-9A6A-31B8E3E19A2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E20AD47-E886-4F32-B537-3A58758309D2}" type="PERCENTAGE">
                      <a:rPr lang="en-US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88-4436-9A6A-31B8E3E19A2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4EFE3BC-EECD-403E-8B2A-5134C043C484}" type="PERCENTAGE">
                      <a:rPr lang="en-US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88-4436-9A6A-31B8E3E19A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Sheet7!$A$4:$A$7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(blank)</c:v>
                </c:pt>
              </c:strCache>
            </c:strRef>
          </c:cat>
          <c:val>
            <c:numRef>
              <c:f>Sheet7!$B$4:$B$7</c:f>
              <c:numCache>
                <c:formatCode>General</c:formatCode>
                <c:ptCount val="3"/>
                <c:pt idx="0">
                  <c:v>588</c:v>
                </c:pt>
                <c:pt idx="1">
                  <c:v>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88-4436-9A6A-31B8E3E19A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24758999389871872"/>
          <c:y val="7.3041815750424441E-2"/>
          <c:w val="0.46680675457736454"/>
          <c:h val="0.133681102362204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D0413-EABC-4ABD-B56D-EE555595806B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A997A4A-F57A-45B0-9CBE-74BC02A77C1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1</a:t>
          </a:r>
        </a:p>
      </dgm:t>
    </dgm:pt>
    <dgm:pt modelId="{F5931224-D4B6-43B5-97D2-0F439D3EEB5F}" type="parTrans" cxnId="{E14E65AD-0C35-4039-8A97-51EE26BF30F7}">
      <dgm:prSet/>
      <dgm:spPr/>
      <dgm:t>
        <a:bodyPr/>
        <a:lstStyle/>
        <a:p>
          <a:endParaRPr lang="en-IN"/>
        </a:p>
      </dgm:t>
    </dgm:pt>
    <dgm:pt modelId="{BF4E9CBB-EE9C-4488-8524-E02B4F67AC8E}" type="sibTrans" cxnId="{E14E65AD-0C35-4039-8A97-51EE26BF30F7}">
      <dgm:prSet/>
      <dgm:spPr/>
      <dgm:t>
        <a:bodyPr/>
        <a:lstStyle/>
        <a:p>
          <a:endParaRPr lang="en-IN"/>
        </a:p>
      </dgm:t>
    </dgm:pt>
    <dgm:pt modelId="{24AD2421-2B9A-4E10-9747-ED2638EA8BC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2</a:t>
          </a:r>
          <a:endParaRPr lang="en-IN" dirty="0"/>
        </a:p>
      </dgm:t>
    </dgm:pt>
    <dgm:pt modelId="{05C23A3B-209B-44A2-A6C9-5B089C79185C}" type="parTrans" cxnId="{72CABA61-CF09-4E12-9E55-0CCA99CDE6F8}">
      <dgm:prSet/>
      <dgm:spPr/>
      <dgm:t>
        <a:bodyPr/>
        <a:lstStyle/>
        <a:p>
          <a:endParaRPr lang="en-IN"/>
        </a:p>
      </dgm:t>
    </dgm:pt>
    <dgm:pt modelId="{862FD0FE-8091-44DD-B34D-E7E46BFD5640}" type="sibTrans" cxnId="{72CABA61-CF09-4E12-9E55-0CCA99CDE6F8}">
      <dgm:prSet/>
      <dgm:spPr/>
      <dgm:t>
        <a:bodyPr/>
        <a:lstStyle/>
        <a:p>
          <a:endParaRPr lang="en-IN"/>
        </a:p>
      </dgm:t>
    </dgm:pt>
    <dgm:pt modelId="{69ECFB9E-0518-4FFC-8507-21B71CE4D52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4</a:t>
          </a:r>
        </a:p>
      </dgm:t>
    </dgm:pt>
    <dgm:pt modelId="{58A65770-9C83-4A44-8F45-BF3A992E23C7}" type="parTrans" cxnId="{3A7E4312-3950-48FB-A411-FC846B040589}">
      <dgm:prSet/>
      <dgm:spPr/>
      <dgm:t>
        <a:bodyPr/>
        <a:lstStyle/>
        <a:p>
          <a:endParaRPr lang="en-IN"/>
        </a:p>
      </dgm:t>
    </dgm:pt>
    <dgm:pt modelId="{87305CDB-C3B8-4413-9AB5-8805EEFAA639}" type="sibTrans" cxnId="{3A7E4312-3950-48FB-A411-FC846B040589}">
      <dgm:prSet/>
      <dgm:spPr/>
      <dgm:t>
        <a:bodyPr/>
        <a:lstStyle/>
        <a:p>
          <a:endParaRPr lang="en-IN"/>
        </a:p>
      </dgm:t>
    </dgm:pt>
    <dgm:pt modelId="{A57A6C77-90AB-4696-9C8F-41A0DD58DC21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3</a:t>
          </a:r>
          <a:endParaRPr lang="en-IN" dirty="0"/>
        </a:p>
      </dgm:t>
    </dgm:pt>
    <dgm:pt modelId="{CBE4E925-AA99-4600-88E3-6BA745F6B44F}" type="sibTrans" cxnId="{926C0A31-97F4-4232-B2A9-C41487CBD58C}">
      <dgm:prSet/>
      <dgm:spPr/>
      <dgm:t>
        <a:bodyPr/>
        <a:lstStyle/>
        <a:p>
          <a:endParaRPr lang="en-IN"/>
        </a:p>
      </dgm:t>
    </dgm:pt>
    <dgm:pt modelId="{995AF2AF-EF2E-441E-BA1B-A76DFA1B10E5}" type="parTrans" cxnId="{926C0A31-97F4-4232-B2A9-C41487CBD58C}">
      <dgm:prSet/>
      <dgm:spPr/>
      <dgm:t>
        <a:bodyPr/>
        <a:lstStyle/>
        <a:p>
          <a:endParaRPr lang="en-IN"/>
        </a:p>
      </dgm:t>
    </dgm:pt>
    <dgm:pt modelId="{D78A5DB3-BB19-46BC-9E88-736C1508187F}" type="pres">
      <dgm:prSet presAssocID="{C0FD0413-EABC-4ABD-B56D-EE555595806B}" presName="Name0" presStyleCnt="0">
        <dgm:presLayoutVars>
          <dgm:dir/>
          <dgm:resizeHandles val="exact"/>
        </dgm:presLayoutVars>
      </dgm:prSet>
      <dgm:spPr/>
    </dgm:pt>
    <dgm:pt modelId="{176F44EB-49E3-46E8-90C7-D8071959994E}" type="pres">
      <dgm:prSet presAssocID="{A57A6C77-90AB-4696-9C8F-41A0DD58DC21}" presName="compNode" presStyleCnt="0"/>
      <dgm:spPr/>
    </dgm:pt>
    <dgm:pt modelId="{CC850427-F64D-4B2F-9AFA-C98B083A579B}" type="pres">
      <dgm:prSet presAssocID="{A57A6C77-90AB-4696-9C8F-41A0DD58DC21}" presName="pictRect" presStyleLbl="node1" presStyleIdx="0" presStyleCnt="4" custLinFactNeighborX="39445" custLinFactNeighborY="-626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46822-18AC-408B-8ED3-475B8965924E}" type="pres">
      <dgm:prSet presAssocID="{A57A6C77-90AB-4696-9C8F-41A0DD58DC21}" presName="textRect" presStyleLbl="revTx" presStyleIdx="0" presStyleCnt="4" custScaleX="32666" custScaleY="35523" custLinFactX="107489" custLinFactY="-46980" custLinFactNeighborX="200000" custLinFactNeighborY="-100000">
        <dgm:presLayoutVars>
          <dgm:bulletEnabled val="1"/>
        </dgm:presLayoutVars>
      </dgm:prSet>
      <dgm:spPr/>
    </dgm:pt>
    <dgm:pt modelId="{C3A7D8DF-90E1-40E2-A767-80CA2E3A924B}" type="pres">
      <dgm:prSet presAssocID="{CBE4E925-AA99-4600-88E3-6BA745F6B44F}" presName="sibTrans" presStyleLbl="sibTrans2D1" presStyleIdx="0" presStyleCnt="0"/>
      <dgm:spPr/>
    </dgm:pt>
    <dgm:pt modelId="{CE13127A-A08C-405E-8151-595C1BC9D649}" type="pres">
      <dgm:prSet presAssocID="{5A997A4A-F57A-45B0-9CBE-74BC02A77C1D}" presName="compNode" presStyleCnt="0"/>
      <dgm:spPr/>
    </dgm:pt>
    <dgm:pt modelId="{4D863C4B-C1BF-4CC0-8870-8F15D075BC70}" type="pres">
      <dgm:prSet presAssocID="{5A997A4A-F57A-45B0-9CBE-74BC02A77C1D}" presName="pictRect" presStyleLbl="node1" presStyleIdx="1" presStyleCnt="4" custLinFactNeighborX="54084" custLinFactNeighborY="-6122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F870E2A8-23E9-4B66-87D1-6018A312C4E3}" type="pres">
      <dgm:prSet presAssocID="{5A997A4A-F57A-45B0-9CBE-74BC02A77C1D}" presName="textRect" presStyleLbl="revTx" presStyleIdx="1" presStyleCnt="4" custScaleX="31264" custScaleY="40771" custLinFactY="-45668" custLinFactNeighborX="-64660" custLinFactNeighborY="-100000">
        <dgm:presLayoutVars>
          <dgm:bulletEnabled val="1"/>
        </dgm:presLayoutVars>
      </dgm:prSet>
      <dgm:spPr/>
    </dgm:pt>
    <dgm:pt modelId="{BB8C4E1D-55BA-4FA4-8000-2179009BC4F4}" type="pres">
      <dgm:prSet presAssocID="{BF4E9CBB-EE9C-4488-8524-E02B4F67AC8E}" presName="sibTrans" presStyleLbl="sibTrans2D1" presStyleIdx="0" presStyleCnt="0"/>
      <dgm:spPr/>
    </dgm:pt>
    <dgm:pt modelId="{A0D70CFD-EF9C-4BAD-8C7E-2CD5845F4025}" type="pres">
      <dgm:prSet presAssocID="{69ECFB9E-0518-4FFC-8507-21B71CE4D52E}" presName="compNode" presStyleCnt="0"/>
      <dgm:spPr/>
    </dgm:pt>
    <dgm:pt modelId="{1DC4EDA1-399E-4153-8D4B-8CF3FB2550A0}" type="pres">
      <dgm:prSet presAssocID="{69ECFB9E-0518-4FFC-8507-21B71CE4D52E}" presName="pictRect" presStyleLbl="node1" presStyleIdx="2" presStyleCnt="4" custLinFactNeighborX="72045" custLinFactNeighborY="-605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D4690476-88A3-4966-9DB7-ECE5F1931B51}" type="pres">
      <dgm:prSet presAssocID="{69ECFB9E-0518-4FFC-8507-21B71CE4D52E}" presName="textRect" presStyleLbl="revTx" presStyleIdx="2" presStyleCnt="4" custScaleX="31264" custScaleY="40771" custLinFactX="122" custLinFactY="25217" custLinFactNeighborX="100000" custLinFactNeighborY="100000">
        <dgm:presLayoutVars>
          <dgm:bulletEnabled val="1"/>
        </dgm:presLayoutVars>
      </dgm:prSet>
      <dgm:spPr/>
    </dgm:pt>
    <dgm:pt modelId="{2B3618D5-58DE-4E63-8AA0-9B9A465F13BC}" type="pres">
      <dgm:prSet presAssocID="{87305CDB-C3B8-4413-9AB5-8805EEFAA639}" presName="sibTrans" presStyleLbl="sibTrans2D1" presStyleIdx="0" presStyleCnt="0"/>
      <dgm:spPr/>
    </dgm:pt>
    <dgm:pt modelId="{2A94A775-FDBC-4DE3-B004-FC2E213CB454}" type="pres">
      <dgm:prSet presAssocID="{24AD2421-2B9A-4E10-9747-ED2638EA8BCD}" presName="compNode" presStyleCnt="0"/>
      <dgm:spPr/>
    </dgm:pt>
    <dgm:pt modelId="{A2793749-2536-4843-AC2D-153187A366E9}" type="pres">
      <dgm:prSet presAssocID="{24AD2421-2B9A-4E10-9747-ED2638EA8BCD}" presName="pictRect" presStyleLbl="node1" presStyleIdx="3" presStyleCnt="4" custLinFactNeighborX="-38944" custLinFactNeighborY="8482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83C4A927-5DBE-45B0-B1AB-2106875CB43A}" type="pres">
      <dgm:prSet presAssocID="{24AD2421-2B9A-4E10-9747-ED2638EA8BCD}" presName="textRect" presStyleLbl="revTx" presStyleIdx="3" presStyleCnt="4" custScaleX="37851" custScaleY="40583" custLinFactX="-53984" custLinFactY="-43360" custLinFactNeighborX="-100000" custLinFactNeighborY="-100000">
        <dgm:presLayoutVars>
          <dgm:bulletEnabled val="1"/>
        </dgm:presLayoutVars>
      </dgm:prSet>
      <dgm:spPr/>
    </dgm:pt>
  </dgm:ptLst>
  <dgm:cxnLst>
    <dgm:cxn modelId="{1634CB01-436E-4F06-BE16-92AB3E75A423}" type="presOf" srcId="{87305CDB-C3B8-4413-9AB5-8805EEFAA639}" destId="{2B3618D5-58DE-4E63-8AA0-9B9A465F13BC}" srcOrd="0" destOrd="0" presId="urn:microsoft.com/office/officeart/2005/8/layout/pList1"/>
    <dgm:cxn modelId="{3A7E4312-3950-48FB-A411-FC846B040589}" srcId="{C0FD0413-EABC-4ABD-B56D-EE555595806B}" destId="{69ECFB9E-0518-4FFC-8507-21B71CE4D52E}" srcOrd="2" destOrd="0" parTransId="{58A65770-9C83-4A44-8F45-BF3A992E23C7}" sibTransId="{87305CDB-C3B8-4413-9AB5-8805EEFAA639}"/>
    <dgm:cxn modelId="{E31FF627-907F-482F-AF76-EC61306E60C4}" type="presOf" srcId="{24AD2421-2B9A-4E10-9747-ED2638EA8BCD}" destId="{83C4A927-5DBE-45B0-B1AB-2106875CB43A}" srcOrd="0" destOrd="0" presId="urn:microsoft.com/office/officeart/2005/8/layout/pList1"/>
    <dgm:cxn modelId="{926C0A31-97F4-4232-B2A9-C41487CBD58C}" srcId="{C0FD0413-EABC-4ABD-B56D-EE555595806B}" destId="{A57A6C77-90AB-4696-9C8F-41A0DD58DC21}" srcOrd="0" destOrd="0" parTransId="{995AF2AF-EF2E-441E-BA1B-A76DFA1B10E5}" sibTransId="{CBE4E925-AA99-4600-88E3-6BA745F6B44F}"/>
    <dgm:cxn modelId="{EB1DDC3C-AB92-4273-A094-E6AFACE7C92F}" type="presOf" srcId="{A57A6C77-90AB-4696-9C8F-41A0DD58DC21}" destId="{0CA46822-18AC-408B-8ED3-475B8965924E}" srcOrd="0" destOrd="0" presId="urn:microsoft.com/office/officeart/2005/8/layout/pList1"/>
    <dgm:cxn modelId="{8C996D3D-8EEC-47CE-A166-FF172A40A86A}" type="presOf" srcId="{5A997A4A-F57A-45B0-9CBE-74BC02A77C1D}" destId="{F870E2A8-23E9-4B66-87D1-6018A312C4E3}" srcOrd="0" destOrd="0" presId="urn:microsoft.com/office/officeart/2005/8/layout/pList1"/>
    <dgm:cxn modelId="{B540B05E-EBA6-4755-B983-3C3CB5177352}" type="presOf" srcId="{69ECFB9E-0518-4FFC-8507-21B71CE4D52E}" destId="{D4690476-88A3-4966-9DB7-ECE5F1931B51}" srcOrd="0" destOrd="0" presId="urn:microsoft.com/office/officeart/2005/8/layout/pList1"/>
    <dgm:cxn modelId="{72CABA61-CF09-4E12-9E55-0CCA99CDE6F8}" srcId="{C0FD0413-EABC-4ABD-B56D-EE555595806B}" destId="{24AD2421-2B9A-4E10-9747-ED2638EA8BCD}" srcOrd="3" destOrd="0" parTransId="{05C23A3B-209B-44A2-A6C9-5B089C79185C}" sibTransId="{862FD0FE-8091-44DD-B34D-E7E46BFD5640}"/>
    <dgm:cxn modelId="{C7FCC391-5A32-4CB6-B0FC-86354F2877E1}" type="presOf" srcId="{CBE4E925-AA99-4600-88E3-6BA745F6B44F}" destId="{C3A7D8DF-90E1-40E2-A767-80CA2E3A924B}" srcOrd="0" destOrd="0" presId="urn:microsoft.com/office/officeart/2005/8/layout/pList1"/>
    <dgm:cxn modelId="{E14E65AD-0C35-4039-8A97-51EE26BF30F7}" srcId="{C0FD0413-EABC-4ABD-B56D-EE555595806B}" destId="{5A997A4A-F57A-45B0-9CBE-74BC02A77C1D}" srcOrd="1" destOrd="0" parTransId="{F5931224-D4B6-43B5-97D2-0F439D3EEB5F}" sibTransId="{BF4E9CBB-EE9C-4488-8524-E02B4F67AC8E}"/>
    <dgm:cxn modelId="{70E853AD-AD02-43A8-854F-3B79A40B4258}" type="presOf" srcId="{C0FD0413-EABC-4ABD-B56D-EE555595806B}" destId="{D78A5DB3-BB19-46BC-9E88-736C1508187F}" srcOrd="0" destOrd="0" presId="urn:microsoft.com/office/officeart/2005/8/layout/pList1"/>
    <dgm:cxn modelId="{66CF65B5-83F5-4B97-9377-0A5437553EB6}" type="presOf" srcId="{BF4E9CBB-EE9C-4488-8524-E02B4F67AC8E}" destId="{BB8C4E1D-55BA-4FA4-8000-2179009BC4F4}" srcOrd="0" destOrd="0" presId="urn:microsoft.com/office/officeart/2005/8/layout/pList1"/>
    <dgm:cxn modelId="{D7A2E044-4210-46BD-B4CD-0372EE038282}" type="presParOf" srcId="{D78A5DB3-BB19-46BC-9E88-736C1508187F}" destId="{176F44EB-49E3-46E8-90C7-D8071959994E}" srcOrd="0" destOrd="0" presId="urn:microsoft.com/office/officeart/2005/8/layout/pList1"/>
    <dgm:cxn modelId="{CF5EEFFB-EBD2-4CA9-9C42-DB9BD4826F5F}" type="presParOf" srcId="{176F44EB-49E3-46E8-90C7-D8071959994E}" destId="{CC850427-F64D-4B2F-9AFA-C98B083A579B}" srcOrd="0" destOrd="0" presId="urn:microsoft.com/office/officeart/2005/8/layout/pList1"/>
    <dgm:cxn modelId="{B6E5EF0B-BE54-4C1E-8570-71E7D0F592C4}" type="presParOf" srcId="{176F44EB-49E3-46E8-90C7-D8071959994E}" destId="{0CA46822-18AC-408B-8ED3-475B8965924E}" srcOrd="1" destOrd="0" presId="urn:microsoft.com/office/officeart/2005/8/layout/pList1"/>
    <dgm:cxn modelId="{2A070FA5-12AC-4B4E-B708-2F9150560006}" type="presParOf" srcId="{D78A5DB3-BB19-46BC-9E88-736C1508187F}" destId="{C3A7D8DF-90E1-40E2-A767-80CA2E3A924B}" srcOrd="1" destOrd="0" presId="urn:microsoft.com/office/officeart/2005/8/layout/pList1"/>
    <dgm:cxn modelId="{5EF62C64-135A-4478-B370-F6E1E7D2A78F}" type="presParOf" srcId="{D78A5DB3-BB19-46BC-9E88-736C1508187F}" destId="{CE13127A-A08C-405E-8151-595C1BC9D649}" srcOrd="2" destOrd="0" presId="urn:microsoft.com/office/officeart/2005/8/layout/pList1"/>
    <dgm:cxn modelId="{A4B95221-87EA-47DC-8C87-18514950FFC0}" type="presParOf" srcId="{CE13127A-A08C-405E-8151-595C1BC9D649}" destId="{4D863C4B-C1BF-4CC0-8870-8F15D075BC70}" srcOrd="0" destOrd="0" presId="urn:microsoft.com/office/officeart/2005/8/layout/pList1"/>
    <dgm:cxn modelId="{E24268F8-24A0-4145-819F-2867F5F569D2}" type="presParOf" srcId="{CE13127A-A08C-405E-8151-595C1BC9D649}" destId="{F870E2A8-23E9-4B66-87D1-6018A312C4E3}" srcOrd="1" destOrd="0" presId="urn:microsoft.com/office/officeart/2005/8/layout/pList1"/>
    <dgm:cxn modelId="{AD12757A-33C6-4E97-8DCD-A92EADAD907E}" type="presParOf" srcId="{D78A5DB3-BB19-46BC-9E88-736C1508187F}" destId="{BB8C4E1D-55BA-4FA4-8000-2179009BC4F4}" srcOrd="3" destOrd="0" presId="urn:microsoft.com/office/officeart/2005/8/layout/pList1"/>
    <dgm:cxn modelId="{20129BFC-47A4-4F35-A7DB-57EF980FD668}" type="presParOf" srcId="{D78A5DB3-BB19-46BC-9E88-736C1508187F}" destId="{A0D70CFD-EF9C-4BAD-8C7E-2CD5845F4025}" srcOrd="4" destOrd="0" presId="urn:microsoft.com/office/officeart/2005/8/layout/pList1"/>
    <dgm:cxn modelId="{792856C1-4E10-4C2A-93BF-F03A23F00524}" type="presParOf" srcId="{A0D70CFD-EF9C-4BAD-8C7E-2CD5845F4025}" destId="{1DC4EDA1-399E-4153-8D4B-8CF3FB2550A0}" srcOrd="0" destOrd="0" presId="urn:microsoft.com/office/officeart/2005/8/layout/pList1"/>
    <dgm:cxn modelId="{2B7820D2-3214-4EC3-81E8-A932769535CC}" type="presParOf" srcId="{A0D70CFD-EF9C-4BAD-8C7E-2CD5845F4025}" destId="{D4690476-88A3-4966-9DB7-ECE5F1931B51}" srcOrd="1" destOrd="0" presId="urn:microsoft.com/office/officeart/2005/8/layout/pList1"/>
    <dgm:cxn modelId="{7F054414-EEE6-4AE3-8F37-E54A5CA93286}" type="presParOf" srcId="{D78A5DB3-BB19-46BC-9E88-736C1508187F}" destId="{2B3618D5-58DE-4E63-8AA0-9B9A465F13BC}" srcOrd="5" destOrd="0" presId="urn:microsoft.com/office/officeart/2005/8/layout/pList1"/>
    <dgm:cxn modelId="{FC7084D4-9C03-43CF-9DAD-4C36D8FA6153}" type="presParOf" srcId="{D78A5DB3-BB19-46BC-9E88-736C1508187F}" destId="{2A94A775-FDBC-4DE3-B004-FC2E213CB454}" srcOrd="6" destOrd="0" presId="urn:microsoft.com/office/officeart/2005/8/layout/pList1"/>
    <dgm:cxn modelId="{5D27488A-F1DF-456A-A0C6-82977614DEA0}" type="presParOf" srcId="{2A94A775-FDBC-4DE3-B004-FC2E213CB454}" destId="{A2793749-2536-4843-AC2D-153187A366E9}" srcOrd="0" destOrd="0" presId="urn:microsoft.com/office/officeart/2005/8/layout/pList1"/>
    <dgm:cxn modelId="{2ED5E078-D631-40D2-A2B7-EAC03F66DD7D}" type="presParOf" srcId="{2A94A775-FDBC-4DE3-B004-FC2E213CB454}" destId="{83C4A927-5DBE-45B0-B1AB-2106875CB43A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FD0413-EABC-4ABD-B56D-EE555595806B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A997A4A-F57A-45B0-9CBE-74BC02A77C1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6</a:t>
          </a:r>
        </a:p>
      </dgm:t>
    </dgm:pt>
    <dgm:pt modelId="{F5931224-D4B6-43B5-97D2-0F439D3EEB5F}" type="parTrans" cxnId="{E14E65AD-0C35-4039-8A97-51EE26BF30F7}">
      <dgm:prSet/>
      <dgm:spPr/>
      <dgm:t>
        <a:bodyPr/>
        <a:lstStyle/>
        <a:p>
          <a:endParaRPr lang="en-IN"/>
        </a:p>
      </dgm:t>
    </dgm:pt>
    <dgm:pt modelId="{BF4E9CBB-EE9C-4488-8524-E02B4F67AC8E}" type="sibTrans" cxnId="{E14E65AD-0C35-4039-8A97-51EE26BF30F7}">
      <dgm:prSet/>
      <dgm:spPr/>
      <dgm:t>
        <a:bodyPr/>
        <a:lstStyle/>
        <a:p>
          <a:endParaRPr lang="en-IN"/>
        </a:p>
      </dgm:t>
    </dgm:pt>
    <dgm:pt modelId="{24AD2421-2B9A-4E10-9747-ED2638EA8BC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7</a:t>
          </a:r>
          <a:endParaRPr lang="en-IN" dirty="0"/>
        </a:p>
      </dgm:t>
    </dgm:pt>
    <dgm:pt modelId="{05C23A3B-209B-44A2-A6C9-5B089C79185C}" type="parTrans" cxnId="{72CABA61-CF09-4E12-9E55-0CCA99CDE6F8}">
      <dgm:prSet/>
      <dgm:spPr/>
      <dgm:t>
        <a:bodyPr/>
        <a:lstStyle/>
        <a:p>
          <a:endParaRPr lang="en-IN"/>
        </a:p>
      </dgm:t>
    </dgm:pt>
    <dgm:pt modelId="{862FD0FE-8091-44DD-B34D-E7E46BFD5640}" type="sibTrans" cxnId="{72CABA61-CF09-4E12-9E55-0CCA99CDE6F8}">
      <dgm:prSet/>
      <dgm:spPr/>
      <dgm:t>
        <a:bodyPr/>
        <a:lstStyle/>
        <a:p>
          <a:endParaRPr lang="en-IN"/>
        </a:p>
      </dgm:t>
    </dgm:pt>
    <dgm:pt modelId="{69ECFB9E-0518-4FFC-8507-21B71CE4D52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9</a:t>
          </a:r>
        </a:p>
      </dgm:t>
    </dgm:pt>
    <dgm:pt modelId="{58A65770-9C83-4A44-8F45-BF3A992E23C7}" type="parTrans" cxnId="{3A7E4312-3950-48FB-A411-FC846B040589}">
      <dgm:prSet/>
      <dgm:spPr/>
      <dgm:t>
        <a:bodyPr/>
        <a:lstStyle/>
        <a:p>
          <a:endParaRPr lang="en-IN"/>
        </a:p>
      </dgm:t>
    </dgm:pt>
    <dgm:pt modelId="{87305CDB-C3B8-4413-9AB5-8805EEFAA639}" type="sibTrans" cxnId="{3A7E4312-3950-48FB-A411-FC846B040589}">
      <dgm:prSet/>
      <dgm:spPr/>
      <dgm:t>
        <a:bodyPr/>
        <a:lstStyle/>
        <a:p>
          <a:endParaRPr lang="en-IN"/>
        </a:p>
      </dgm:t>
    </dgm:pt>
    <dgm:pt modelId="{A57A6C77-90AB-4696-9C8F-41A0DD58DC21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8</a:t>
          </a:r>
          <a:endParaRPr lang="en-IN" dirty="0"/>
        </a:p>
      </dgm:t>
    </dgm:pt>
    <dgm:pt modelId="{CBE4E925-AA99-4600-88E3-6BA745F6B44F}" type="sibTrans" cxnId="{926C0A31-97F4-4232-B2A9-C41487CBD58C}">
      <dgm:prSet/>
      <dgm:spPr/>
      <dgm:t>
        <a:bodyPr/>
        <a:lstStyle/>
        <a:p>
          <a:endParaRPr lang="en-IN"/>
        </a:p>
      </dgm:t>
    </dgm:pt>
    <dgm:pt modelId="{995AF2AF-EF2E-441E-BA1B-A76DFA1B10E5}" type="parTrans" cxnId="{926C0A31-97F4-4232-B2A9-C41487CBD58C}">
      <dgm:prSet/>
      <dgm:spPr/>
      <dgm:t>
        <a:bodyPr/>
        <a:lstStyle/>
        <a:p>
          <a:endParaRPr lang="en-IN"/>
        </a:p>
      </dgm:t>
    </dgm:pt>
    <dgm:pt modelId="{91091050-FD68-4497-BDB3-B4DAEC81A3F0}">
      <dgm:prSet/>
      <dgm:spPr/>
      <dgm:t>
        <a:bodyPr/>
        <a:lstStyle/>
        <a:p>
          <a:endParaRPr lang="en-IN"/>
        </a:p>
      </dgm:t>
    </dgm:pt>
    <dgm:pt modelId="{B6935FC8-97CD-4D61-AA8A-8F8855BE7D3C}" type="parTrans" cxnId="{5C22AAAC-FF4E-441D-9B8A-215EB9E7A559}">
      <dgm:prSet/>
      <dgm:spPr/>
      <dgm:t>
        <a:bodyPr/>
        <a:lstStyle/>
        <a:p>
          <a:endParaRPr lang="en-IN"/>
        </a:p>
      </dgm:t>
    </dgm:pt>
    <dgm:pt modelId="{A16BD595-BAD8-4BD0-B273-50EE09A7EEB1}" type="sibTrans" cxnId="{5C22AAAC-FF4E-441D-9B8A-215EB9E7A559}">
      <dgm:prSet/>
      <dgm:spPr/>
      <dgm:t>
        <a:bodyPr/>
        <a:lstStyle/>
        <a:p>
          <a:endParaRPr lang="en-IN"/>
        </a:p>
      </dgm:t>
    </dgm:pt>
    <dgm:pt modelId="{47027363-3D9E-46D4-902F-F1EDA6741BDA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Step 8</a:t>
          </a:r>
        </a:p>
      </dgm:t>
    </dgm:pt>
    <dgm:pt modelId="{B78EABA4-1D98-4DCE-896D-709C67FFCDF2}" type="parTrans" cxnId="{2DEFAD1F-B7E0-47D3-B6E6-8CAB193EA3F7}">
      <dgm:prSet/>
      <dgm:spPr/>
      <dgm:t>
        <a:bodyPr/>
        <a:lstStyle/>
        <a:p>
          <a:endParaRPr lang="en-IN"/>
        </a:p>
      </dgm:t>
    </dgm:pt>
    <dgm:pt modelId="{762DEA57-BC3F-4A10-A724-A5DA144273BA}" type="sibTrans" cxnId="{2DEFAD1F-B7E0-47D3-B6E6-8CAB193EA3F7}">
      <dgm:prSet/>
      <dgm:spPr/>
      <dgm:t>
        <a:bodyPr/>
        <a:lstStyle/>
        <a:p>
          <a:endParaRPr lang="en-IN"/>
        </a:p>
      </dgm:t>
    </dgm:pt>
    <dgm:pt modelId="{D78A5DB3-BB19-46BC-9E88-736C1508187F}" type="pres">
      <dgm:prSet presAssocID="{C0FD0413-EABC-4ABD-B56D-EE555595806B}" presName="Name0" presStyleCnt="0">
        <dgm:presLayoutVars>
          <dgm:dir/>
          <dgm:resizeHandles val="exact"/>
        </dgm:presLayoutVars>
      </dgm:prSet>
      <dgm:spPr/>
    </dgm:pt>
    <dgm:pt modelId="{176F44EB-49E3-46E8-90C7-D8071959994E}" type="pres">
      <dgm:prSet presAssocID="{A57A6C77-90AB-4696-9C8F-41A0DD58DC21}" presName="compNode" presStyleCnt="0"/>
      <dgm:spPr/>
    </dgm:pt>
    <dgm:pt modelId="{CC850427-F64D-4B2F-9AFA-C98B083A579B}" type="pres">
      <dgm:prSet presAssocID="{A57A6C77-90AB-4696-9C8F-41A0DD58DC21}" presName="pictRect" presStyleLbl="node1" presStyleIdx="0" presStyleCnt="6" custLinFactNeighborX="50092" custLinFactNeighborY="302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0CA46822-18AC-408B-8ED3-475B8965924E}" type="pres">
      <dgm:prSet presAssocID="{A57A6C77-90AB-4696-9C8F-41A0DD58DC21}" presName="textRect" presStyleLbl="revTx" presStyleIdx="0" presStyleCnt="6" custScaleX="32666" custScaleY="35523" custLinFactX="107489" custLinFactY="-46980" custLinFactNeighborX="200000" custLinFactNeighborY="-100000">
        <dgm:presLayoutVars>
          <dgm:bulletEnabled val="1"/>
        </dgm:presLayoutVars>
      </dgm:prSet>
      <dgm:spPr/>
    </dgm:pt>
    <dgm:pt modelId="{C3A7D8DF-90E1-40E2-A767-80CA2E3A924B}" type="pres">
      <dgm:prSet presAssocID="{CBE4E925-AA99-4600-88E3-6BA745F6B44F}" presName="sibTrans" presStyleLbl="sibTrans2D1" presStyleIdx="0" presStyleCnt="0"/>
      <dgm:spPr/>
    </dgm:pt>
    <dgm:pt modelId="{CE13127A-A08C-405E-8151-595C1BC9D649}" type="pres">
      <dgm:prSet presAssocID="{5A997A4A-F57A-45B0-9CBE-74BC02A77C1D}" presName="compNode" presStyleCnt="0"/>
      <dgm:spPr/>
    </dgm:pt>
    <dgm:pt modelId="{4D863C4B-C1BF-4CC0-8870-8F15D075BC70}" type="pres">
      <dgm:prSet presAssocID="{5A997A4A-F57A-45B0-9CBE-74BC02A77C1D}" presName="pictRect" presStyleLbl="node1" presStyleIdx="1" presStyleCnt="6" custLinFactNeighborX="62999" custLinFactNeighborY="3031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870E2A8-23E9-4B66-87D1-6018A312C4E3}" type="pres">
      <dgm:prSet presAssocID="{5A997A4A-F57A-45B0-9CBE-74BC02A77C1D}" presName="textRect" presStyleLbl="revTx" presStyleIdx="1" presStyleCnt="6" custScaleX="31264" custScaleY="40771" custLinFactNeighborX="-61471" custLinFactNeighborY="28722">
        <dgm:presLayoutVars>
          <dgm:bulletEnabled val="1"/>
        </dgm:presLayoutVars>
      </dgm:prSet>
      <dgm:spPr/>
    </dgm:pt>
    <dgm:pt modelId="{BB8C4E1D-55BA-4FA4-8000-2179009BC4F4}" type="pres">
      <dgm:prSet presAssocID="{BF4E9CBB-EE9C-4488-8524-E02B4F67AC8E}" presName="sibTrans" presStyleLbl="sibTrans2D1" presStyleIdx="0" presStyleCnt="0"/>
      <dgm:spPr/>
    </dgm:pt>
    <dgm:pt modelId="{A0D70CFD-EF9C-4BAD-8C7E-2CD5845F4025}" type="pres">
      <dgm:prSet presAssocID="{69ECFB9E-0518-4FFC-8507-21B71CE4D52E}" presName="compNode" presStyleCnt="0"/>
      <dgm:spPr/>
    </dgm:pt>
    <dgm:pt modelId="{1DC4EDA1-399E-4153-8D4B-8CF3FB2550A0}" type="pres">
      <dgm:prSet presAssocID="{69ECFB9E-0518-4FFC-8507-21B71CE4D52E}" presName="pictRect" presStyleLbl="node1" presStyleIdx="2" presStyleCnt="6" custLinFactNeighborX="79014" custLinFactNeighborY="2415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4690476-88A3-4966-9DB7-ECE5F1931B51}" type="pres">
      <dgm:prSet presAssocID="{69ECFB9E-0518-4FFC-8507-21B71CE4D52E}" presName="textRect" presStyleLbl="revTx" presStyleIdx="2" presStyleCnt="6" custScaleX="31264" custScaleY="40771" custLinFactX="122" custLinFactY="25217" custLinFactNeighborX="100000" custLinFactNeighborY="100000">
        <dgm:presLayoutVars>
          <dgm:bulletEnabled val="1"/>
        </dgm:presLayoutVars>
      </dgm:prSet>
      <dgm:spPr/>
    </dgm:pt>
    <dgm:pt modelId="{2B3618D5-58DE-4E63-8AA0-9B9A465F13BC}" type="pres">
      <dgm:prSet presAssocID="{87305CDB-C3B8-4413-9AB5-8805EEFAA639}" presName="sibTrans" presStyleLbl="sibTrans2D1" presStyleIdx="0" presStyleCnt="0"/>
      <dgm:spPr/>
    </dgm:pt>
    <dgm:pt modelId="{2A94A775-FDBC-4DE3-B004-FC2E213CB454}" type="pres">
      <dgm:prSet presAssocID="{24AD2421-2B9A-4E10-9747-ED2638EA8BCD}" presName="compNode" presStyleCnt="0"/>
      <dgm:spPr/>
    </dgm:pt>
    <dgm:pt modelId="{A2793749-2536-4843-AC2D-153187A366E9}" type="pres">
      <dgm:prSet presAssocID="{24AD2421-2B9A-4E10-9747-ED2638EA8BCD}" presName="pictRect" presStyleLbl="node1" presStyleIdx="3" presStyleCnt="6" custLinFactY="73044" custLinFactNeighborX="-30990" custLinFactNeighborY="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83C4A927-5DBE-45B0-B1AB-2106875CB43A}" type="pres">
      <dgm:prSet presAssocID="{24AD2421-2B9A-4E10-9747-ED2638EA8BCD}" presName="textRect" presStyleLbl="revTx" presStyleIdx="3" presStyleCnt="6" custScaleX="37851" custScaleY="40583" custLinFactX="-61576" custLinFactNeighborX="-100000" custLinFactNeighborY="29924">
        <dgm:presLayoutVars>
          <dgm:bulletEnabled val="1"/>
        </dgm:presLayoutVars>
      </dgm:prSet>
      <dgm:spPr/>
    </dgm:pt>
    <dgm:pt modelId="{6D70755D-C66A-4429-90ED-AF3569A4627E}" type="pres">
      <dgm:prSet presAssocID="{862FD0FE-8091-44DD-B34D-E7E46BFD5640}" presName="sibTrans" presStyleLbl="sibTrans2D1" presStyleIdx="0" presStyleCnt="0"/>
      <dgm:spPr/>
    </dgm:pt>
    <dgm:pt modelId="{07763963-3847-4357-82A2-D93B4DD780A3}" type="pres">
      <dgm:prSet presAssocID="{91091050-FD68-4497-BDB3-B4DAEC81A3F0}" presName="compNode" presStyleCnt="0"/>
      <dgm:spPr/>
    </dgm:pt>
    <dgm:pt modelId="{E845B589-7681-4263-AD25-DDB6A01B5B4F}" type="pres">
      <dgm:prSet presAssocID="{91091050-FD68-4497-BDB3-B4DAEC81A3F0}" presName="pictRect" presStyleLbl="node1" presStyleIdx="4" presStyleCnt="6" custLinFactNeighborX="26155" custLinFactNeighborY="2215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5B1549C5-7AF2-4A40-9E14-411B56304C7D}" type="pres">
      <dgm:prSet presAssocID="{91091050-FD68-4497-BDB3-B4DAEC81A3F0}" presName="textRect" presStyleLbl="revTx" presStyleIdx="4" presStyleCnt="6">
        <dgm:presLayoutVars>
          <dgm:bulletEnabled val="1"/>
        </dgm:presLayoutVars>
      </dgm:prSet>
      <dgm:spPr/>
    </dgm:pt>
    <dgm:pt modelId="{9FD4D69A-875B-4F48-9A88-3B47600DF803}" type="pres">
      <dgm:prSet presAssocID="{A16BD595-BAD8-4BD0-B273-50EE09A7EEB1}" presName="sibTrans" presStyleLbl="sibTrans2D1" presStyleIdx="0" presStyleCnt="0"/>
      <dgm:spPr/>
    </dgm:pt>
    <dgm:pt modelId="{41CE348A-4A66-4D49-A9CD-D9B705538957}" type="pres">
      <dgm:prSet presAssocID="{47027363-3D9E-46D4-902F-F1EDA6741BDA}" presName="compNode" presStyleCnt="0"/>
      <dgm:spPr/>
    </dgm:pt>
    <dgm:pt modelId="{862EEA31-BDE8-4F31-8276-A20E8F078674}" type="pres">
      <dgm:prSet presAssocID="{47027363-3D9E-46D4-902F-F1EDA6741BDA}" presName="pictRect" presStyleLbl="node1" presStyleIdx="5" presStyleCnt="6" custFlipVert="1" custScaleX="1741" custScaleY="2527" custLinFactX="-100000" custLinFactY="61703" custLinFactNeighborX="-194465" custLinFactNeighborY="100000"/>
      <dgm:spPr>
        <a:solidFill>
          <a:schemeClr val="bg1">
            <a:lumMod val="85000"/>
          </a:schemeClr>
        </a:solidFill>
      </dgm:spPr>
    </dgm:pt>
    <dgm:pt modelId="{B9177B59-10C5-48F6-B7EC-1F65047B99F7}" type="pres">
      <dgm:prSet presAssocID="{47027363-3D9E-46D4-902F-F1EDA6741BDA}" presName="textRect" presStyleLbl="revTx" presStyleIdx="5" presStyleCnt="6" custScaleX="68266" custScaleY="40537" custLinFactY="-100000" custLinFactNeighborX="82177" custLinFactNeighborY="-127133">
        <dgm:presLayoutVars>
          <dgm:bulletEnabled val="1"/>
        </dgm:presLayoutVars>
      </dgm:prSet>
      <dgm:spPr/>
    </dgm:pt>
  </dgm:ptLst>
  <dgm:cxnLst>
    <dgm:cxn modelId="{1634CB01-436E-4F06-BE16-92AB3E75A423}" type="presOf" srcId="{87305CDB-C3B8-4413-9AB5-8805EEFAA639}" destId="{2B3618D5-58DE-4E63-8AA0-9B9A465F13BC}" srcOrd="0" destOrd="0" presId="urn:microsoft.com/office/officeart/2005/8/layout/pList1"/>
    <dgm:cxn modelId="{3A7E4312-3950-48FB-A411-FC846B040589}" srcId="{C0FD0413-EABC-4ABD-B56D-EE555595806B}" destId="{69ECFB9E-0518-4FFC-8507-21B71CE4D52E}" srcOrd="2" destOrd="0" parTransId="{58A65770-9C83-4A44-8F45-BF3A992E23C7}" sibTransId="{87305CDB-C3B8-4413-9AB5-8805EEFAA639}"/>
    <dgm:cxn modelId="{2DEFAD1F-B7E0-47D3-B6E6-8CAB193EA3F7}" srcId="{C0FD0413-EABC-4ABD-B56D-EE555595806B}" destId="{47027363-3D9E-46D4-902F-F1EDA6741BDA}" srcOrd="5" destOrd="0" parTransId="{B78EABA4-1D98-4DCE-896D-709C67FFCDF2}" sibTransId="{762DEA57-BC3F-4A10-A724-A5DA144273BA}"/>
    <dgm:cxn modelId="{3C761724-14DD-48AA-9A63-4792CDBFC093}" type="presOf" srcId="{91091050-FD68-4497-BDB3-B4DAEC81A3F0}" destId="{5B1549C5-7AF2-4A40-9E14-411B56304C7D}" srcOrd="0" destOrd="0" presId="urn:microsoft.com/office/officeart/2005/8/layout/pList1"/>
    <dgm:cxn modelId="{E31FF627-907F-482F-AF76-EC61306E60C4}" type="presOf" srcId="{24AD2421-2B9A-4E10-9747-ED2638EA8BCD}" destId="{83C4A927-5DBE-45B0-B1AB-2106875CB43A}" srcOrd="0" destOrd="0" presId="urn:microsoft.com/office/officeart/2005/8/layout/pList1"/>
    <dgm:cxn modelId="{926C0A31-97F4-4232-B2A9-C41487CBD58C}" srcId="{C0FD0413-EABC-4ABD-B56D-EE555595806B}" destId="{A57A6C77-90AB-4696-9C8F-41A0DD58DC21}" srcOrd="0" destOrd="0" parTransId="{995AF2AF-EF2E-441E-BA1B-A76DFA1B10E5}" sibTransId="{CBE4E925-AA99-4600-88E3-6BA745F6B44F}"/>
    <dgm:cxn modelId="{EB1DDC3C-AB92-4273-A094-E6AFACE7C92F}" type="presOf" srcId="{A57A6C77-90AB-4696-9C8F-41A0DD58DC21}" destId="{0CA46822-18AC-408B-8ED3-475B8965924E}" srcOrd="0" destOrd="0" presId="urn:microsoft.com/office/officeart/2005/8/layout/pList1"/>
    <dgm:cxn modelId="{8C996D3D-8EEC-47CE-A166-FF172A40A86A}" type="presOf" srcId="{5A997A4A-F57A-45B0-9CBE-74BC02A77C1D}" destId="{F870E2A8-23E9-4B66-87D1-6018A312C4E3}" srcOrd="0" destOrd="0" presId="urn:microsoft.com/office/officeart/2005/8/layout/pList1"/>
    <dgm:cxn modelId="{B540B05E-EBA6-4755-B983-3C3CB5177352}" type="presOf" srcId="{69ECFB9E-0518-4FFC-8507-21B71CE4D52E}" destId="{D4690476-88A3-4966-9DB7-ECE5F1931B51}" srcOrd="0" destOrd="0" presId="urn:microsoft.com/office/officeart/2005/8/layout/pList1"/>
    <dgm:cxn modelId="{72CABA61-CF09-4E12-9E55-0CCA99CDE6F8}" srcId="{C0FD0413-EABC-4ABD-B56D-EE555595806B}" destId="{24AD2421-2B9A-4E10-9747-ED2638EA8BCD}" srcOrd="3" destOrd="0" parTransId="{05C23A3B-209B-44A2-A6C9-5B089C79185C}" sibTransId="{862FD0FE-8091-44DD-B34D-E7E46BFD5640}"/>
    <dgm:cxn modelId="{896A2D62-26C3-4915-B598-6A9FBC226E04}" type="presOf" srcId="{862FD0FE-8091-44DD-B34D-E7E46BFD5640}" destId="{6D70755D-C66A-4429-90ED-AF3569A4627E}" srcOrd="0" destOrd="0" presId="urn:microsoft.com/office/officeart/2005/8/layout/pList1"/>
    <dgm:cxn modelId="{7D419770-883A-4C08-92FE-CD4EE0442F6F}" type="presOf" srcId="{A16BD595-BAD8-4BD0-B273-50EE09A7EEB1}" destId="{9FD4D69A-875B-4F48-9A88-3B47600DF803}" srcOrd="0" destOrd="0" presId="urn:microsoft.com/office/officeart/2005/8/layout/pList1"/>
    <dgm:cxn modelId="{C7FCC391-5A32-4CB6-B0FC-86354F2877E1}" type="presOf" srcId="{CBE4E925-AA99-4600-88E3-6BA745F6B44F}" destId="{C3A7D8DF-90E1-40E2-A767-80CA2E3A924B}" srcOrd="0" destOrd="0" presId="urn:microsoft.com/office/officeart/2005/8/layout/pList1"/>
    <dgm:cxn modelId="{5C22AAAC-FF4E-441D-9B8A-215EB9E7A559}" srcId="{C0FD0413-EABC-4ABD-B56D-EE555595806B}" destId="{91091050-FD68-4497-BDB3-B4DAEC81A3F0}" srcOrd="4" destOrd="0" parTransId="{B6935FC8-97CD-4D61-AA8A-8F8855BE7D3C}" sibTransId="{A16BD595-BAD8-4BD0-B273-50EE09A7EEB1}"/>
    <dgm:cxn modelId="{E14E65AD-0C35-4039-8A97-51EE26BF30F7}" srcId="{C0FD0413-EABC-4ABD-B56D-EE555595806B}" destId="{5A997A4A-F57A-45B0-9CBE-74BC02A77C1D}" srcOrd="1" destOrd="0" parTransId="{F5931224-D4B6-43B5-97D2-0F439D3EEB5F}" sibTransId="{BF4E9CBB-EE9C-4488-8524-E02B4F67AC8E}"/>
    <dgm:cxn modelId="{70E853AD-AD02-43A8-854F-3B79A40B4258}" type="presOf" srcId="{C0FD0413-EABC-4ABD-B56D-EE555595806B}" destId="{D78A5DB3-BB19-46BC-9E88-736C1508187F}" srcOrd="0" destOrd="0" presId="urn:microsoft.com/office/officeart/2005/8/layout/pList1"/>
    <dgm:cxn modelId="{66CF65B5-83F5-4B97-9377-0A5437553EB6}" type="presOf" srcId="{BF4E9CBB-EE9C-4488-8524-E02B4F67AC8E}" destId="{BB8C4E1D-55BA-4FA4-8000-2179009BC4F4}" srcOrd="0" destOrd="0" presId="urn:microsoft.com/office/officeart/2005/8/layout/pList1"/>
    <dgm:cxn modelId="{CA9EBBC6-DE86-438A-8D24-212E7443209A}" type="presOf" srcId="{47027363-3D9E-46D4-902F-F1EDA6741BDA}" destId="{B9177B59-10C5-48F6-B7EC-1F65047B99F7}" srcOrd="0" destOrd="0" presId="urn:microsoft.com/office/officeart/2005/8/layout/pList1"/>
    <dgm:cxn modelId="{D7A2E044-4210-46BD-B4CD-0372EE038282}" type="presParOf" srcId="{D78A5DB3-BB19-46BC-9E88-736C1508187F}" destId="{176F44EB-49E3-46E8-90C7-D8071959994E}" srcOrd="0" destOrd="0" presId="urn:microsoft.com/office/officeart/2005/8/layout/pList1"/>
    <dgm:cxn modelId="{CF5EEFFB-EBD2-4CA9-9C42-DB9BD4826F5F}" type="presParOf" srcId="{176F44EB-49E3-46E8-90C7-D8071959994E}" destId="{CC850427-F64D-4B2F-9AFA-C98B083A579B}" srcOrd="0" destOrd="0" presId="urn:microsoft.com/office/officeart/2005/8/layout/pList1"/>
    <dgm:cxn modelId="{B6E5EF0B-BE54-4C1E-8570-71E7D0F592C4}" type="presParOf" srcId="{176F44EB-49E3-46E8-90C7-D8071959994E}" destId="{0CA46822-18AC-408B-8ED3-475B8965924E}" srcOrd="1" destOrd="0" presId="urn:microsoft.com/office/officeart/2005/8/layout/pList1"/>
    <dgm:cxn modelId="{2A070FA5-12AC-4B4E-B708-2F9150560006}" type="presParOf" srcId="{D78A5DB3-BB19-46BC-9E88-736C1508187F}" destId="{C3A7D8DF-90E1-40E2-A767-80CA2E3A924B}" srcOrd="1" destOrd="0" presId="urn:microsoft.com/office/officeart/2005/8/layout/pList1"/>
    <dgm:cxn modelId="{5EF62C64-135A-4478-B370-F6E1E7D2A78F}" type="presParOf" srcId="{D78A5DB3-BB19-46BC-9E88-736C1508187F}" destId="{CE13127A-A08C-405E-8151-595C1BC9D649}" srcOrd="2" destOrd="0" presId="urn:microsoft.com/office/officeart/2005/8/layout/pList1"/>
    <dgm:cxn modelId="{A4B95221-87EA-47DC-8C87-18514950FFC0}" type="presParOf" srcId="{CE13127A-A08C-405E-8151-595C1BC9D649}" destId="{4D863C4B-C1BF-4CC0-8870-8F15D075BC70}" srcOrd="0" destOrd="0" presId="urn:microsoft.com/office/officeart/2005/8/layout/pList1"/>
    <dgm:cxn modelId="{E24268F8-24A0-4145-819F-2867F5F569D2}" type="presParOf" srcId="{CE13127A-A08C-405E-8151-595C1BC9D649}" destId="{F870E2A8-23E9-4B66-87D1-6018A312C4E3}" srcOrd="1" destOrd="0" presId="urn:microsoft.com/office/officeart/2005/8/layout/pList1"/>
    <dgm:cxn modelId="{AD12757A-33C6-4E97-8DCD-A92EADAD907E}" type="presParOf" srcId="{D78A5DB3-BB19-46BC-9E88-736C1508187F}" destId="{BB8C4E1D-55BA-4FA4-8000-2179009BC4F4}" srcOrd="3" destOrd="0" presId="urn:microsoft.com/office/officeart/2005/8/layout/pList1"/>
    <dgm:cxn modelId="{20129BFC-47A4-4F35-A7DB-57EF980FD668}" type="presParOf" srcId="{D78A5DB3-BB19-46BC-9E88-736C1508187F}" destId="{A0D70CFD-EF9C-4BAD-8C7E-2CD5845F4025}" srcOrd="4" destOrd="0" presId="urn:microsoft.com/office/officeart/2005/8/layout/pList1"/>
    <dgm:cxn modelId="{792856C1-4E10-4C2A-93BF-F03A23F00524}" type="presParOf" srcId="{A0D70CFD-EF9C-4BAD-8C7E-2CD5845F4025}" destId="{1DC4EDA1-399E-4153-8D4B-8CF3FB2550A0}" srcOrd="0" destOrd="0" presId="urn:microsoft.com/office/officeart/2005/8/layout/pList1"/>
    <dgm:cxn modelId="{2B7820D2-3214-4EC3-81E8-A932769535CC}" type="presParOf" srcId="{A0D70CFD-EF9C-4BAD-8C7E-2CD5845F4025}" destId="{D4690476-88A3-4966-9DB7-ECE5F1931B51}" srcOrd="1" destOrd="0" presId="urn:microsoft.com/office/officeart/2005/8/layout/pList1"/>
    <dgm:cxn modelId="{7F054414-EEE6-4AE3-8F37-E54A5CA93286}" type="presParOf" srcId="{D78A5DB3-BB19-46BC-9E88-736C1508187F}" destId="{2B3618D5-58DE-4E63-8AA0-9B9A465F13BC}" srcOrd="5" destOrd="0" presId="urn:microsoft.com/office/officeart/2005/8/layout/pList1"/>
    <dgm:cxn modelId="{FC7084D4-9C03-43CF-9DAD-4C36D8FA6153}" type="presParOf" srcId="{D78A5DB3-BB19-46BC-9E88-736C1508187F}" destId="{2A94A775-FDBC-4DE3-B004-FC2E213CB454}" srcOrd="6" destOrd="0" presId="urn:microsoft.com/office/officeart/2005/8/layout/pList1"/>
    <dgm:cxn modelId="{5D27488A-F1DF-456A-A0C6-82977614DEA0}" type="presParOf" srcId="{2A94A775-FDBC-4DE3-B004-FC2E213CB454}" destId="{A2793749-2536-4843-AC2D-153187A366E9}" srcOrd="0" destOrd="0" presId="urn:microsoft.com/office/officeart/2005/8/layout/pList1"/>
    <dgm:cxn modelId="{2ED5E078-D631-40D2-A2B7-EAC03F66DD7D}" type="presParOf" srcId="{2A94A775-FDBC-4DE3-B004-FC2E213CB454}" destId="{83C4A927-5DBE-45B0-B1AB-2106875CB43A}" srcOrd="1" destOrd="0" presId="urn:microsoft.com/office/officeart/2005/8/layout/pList1"/>
    <dgm:cxn modelId="{26605FC0-2E96-46BC-AB11-4FD8CD7D4F73}" type="presParOf" srcId="{D78A5DB3-BB19-46BC-9E88-736C1508187F}" destId="{6D70755D-C66A-4429-90ED-AF3569A4627E}" srcOrd="7" destOrd="0" presId="urn:microsoft.com/office/officeart/2005/8/layout/pList1"/>
    <dgm:cxn modelId="{45080B03-6FC6-4D74-AAC4-271197DA6F4D}" type="presParOf" srcId="{D78A5DB3-BB19-46BC-9E88-736C1508187F}" destId="{07763963-3847-4357-82A2-D93B4DD780A3}" srcOrd="8" destOrd="0" presId="urn:microsoft.com/office/officeart/2005/8/layout/pList1"/>
    <dgm:cxn modelId="{B0AEA00B-BE33-4DD6-B04E-B6C4840C532C}" type="presParOf" srcId="{07763963-3847-4357-82A2-D93B4DD780A3}" destId="{E845B589-7681-4263-AD25-DDB6A01B5B4F}" srcOrd="0" destOrd="0" presId="urn:microsoft.com/office/officeart/2005/8/layout/pList1"/>
    <dgm:cxn modelId="{79D0B78E-FEF7-417E-AE54-8CA9B36258C3}" type="presParOf" srcId="{07763963-3847-4357-82A2-D93B4DD780A3}" destId="{5B1549C5-7AF2-4A40-9E14-411B56304C7D}" srcOrd="1" destOrd="0" presId="urn:microsoft.com/office/officeart/2005/8/layout/pList1"/>
    <dgm:cxn modelId="{DC52DF24-C8FD-410E-9FA4-6AFA5CDEB708}" type="presParOf" srcId="{D78A5DB3-BB19-46BC-9E88-736C1508187F}" destId="{9FD4D69A-875B-4F48-9A88-3B47600DF803}" srcOrd="9" destOrd="0" presId="urn:microsoft.com/office/officeart/2005/8/layout/pList1"/>
    <dgm:cxn modelId="{61DF8FC2-0E7A-4C84-9C44-56D16D8D93A7}" type="presParOf" srcId="{D78A5DB3-BB19-46BC-9E88-736C1508187F}" destId="{41CE348A-4A66-4D49-A9CD-D9B705538957}" srcOrd="10" destOrd="0" presId="urn:microsoft.com/office/officeart/2005/8/layout/pList1"/>
    <dgm:cxn modelId="{D464D452-91F1-46CD-99F3-8698DF5601F9}" type="presParOf" srcId="{41CE348A-4A66-4D49-A9CD-D9B705538957}" destId="{862EEA31-BDE8-4F31-8276-A20E8F078674}" srcOrd="0" destOrd="0" presId="urn:microsoft.com/office/officeart/2005/8/layout/pList1"/>
    <dgm:cxn modelId="{8CC4A262-42C5-4153-BA61-6E4D622CFDD8}" type="presParOf" srcId="{41CE348A-4A66-4D49-A9CD-D9B705538957}" destId="{B9177B59-10C5-48F6-B7EC-1F65047B99F7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50427-F64D-4B2F-9AFA-C98B083A579B}">
      <dsp:nvSpPr>
        <dsp:cNvPr id="0" name=""/>
        <dsp:cNvSpPr/>
      </dsp:nvSpPr>
      <dsp:spPr>
        <a:xfrm>
          <a:off x="1106122" y="258190"/>
          <a:ext cx="2789354" cy="192186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46822-18AC-408B-8ED3-475B8965924E}">
      <dsp:nvSpPr>
        <dsp:cNvPr id="0" name=""/>
        <dsp:cNvSpPr/>
      </dsp:nvSpPr>
      <dsp:spPr>
        <a:xfrm>
          <a:off x="9521911" y="2196239"/>
          <a:ext cx="911170" cy="36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Step 3</a:t>
          </a:r>
          <a:endParaRPr lang="en-IN" sz="1700" kern="1200" dirty="0"/>
        </a:p>
      </dsp:txBody>
      <dsp:txXfrm>
        <a:off x="9521911" y="2196239"/>
        <a:ext cx="911170" cy="367609"/>
      </dsp:txXfrm>
    </dsp:sp>
    <dsp:sp modelId="{4D863C4B-C1BF-4CC0-8870-8F15D075BC70}">
      <dsp:nvSpPr>
        <dsp:cNvPr id="0" name=""/>
        <dsp:cNvSpPr/>
      </dsp:nvSpPr>
      <dsp:spPr>
        <a:xfrm>
          <a:off x="4582863" y="271634"/>
          <a:ext cx="2789354" cy="192186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0E2A8-23E9-4B66-87D1-6018A312C4E3}">
      <dsp:nvSpPr>
        <dsp:cNvPr id="0" name=""/>
        <dsp:cNvSpPr/>
      </dsp:nvSpPr>
      <dsp:spPr>
        <a:xfrm>
          <a:off x="2229317" y="2169085"/>
          <a:ext cx="872063" cy="421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Step 1</a:t>
          </a:r>
        </a:p>
      </dsp:txBody>
      <dsp:txXfrm>
        <a:off x="2229317" y="2169085"/>
        <a:ext cx="872063" cy="421918"/>
      </dsp:txXfrm>
    </dsp:sp>
    <dsp:sp modelId="{1DC4EDA1-399E-4153-8D4B-8CF3FB2550A0}">
      <dsp:nvSpPr>
        <dsp:cNvPr id="0" name=""/>
        <dsp:cNvSpPr/>
      </dsp:nvSpPr>
      <dsp:spPr>
        <a:xfrm>
          <a:off x="8152266" y="285318"/>
          <a:ext cx="2789354" cy="192186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90476-88A3-4966-9DB7-ECE5F1931B51}">
      <dsp:nvSpPr>
        <dsp:cNvPr id="0" name=""/>
        <dsp:cNvSpPr/>
      </dsp:nvSpPr>
      <dsp:spPr>
        <a:xfrm>
          <a:off x="9894078" y="4972340"/>
          <a:ext cx="872063" cy="421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Step 4</a:t>
          </a:r>
        </a:p>
      </dsp:txBody>
      <dsp:txXfrm>
        <a:off x="9894078" y="4972340"/>
        <a:ext cx="872063" cy="421918"/>
      </dsp:txXfrm>
    </dsp:sp>
    <dsp:sp modelId="{A2793749-2536-4843-AC2D-153187A366E9}">
      <dsp:nvSpPr>
        <dsp:cNvPr id="0" name=""/>
        <dsp:cNvSpPr/>
      </dsp:nvSpPr>
      <dsp:spPr>
        <a:xfrm>
          <a:off x="8124796" y="3078870"/>
          <a:ext cx="2789354" cy="1921865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A927-5DBE-45B0-B1AB-2106875CB43A}">
      <dsp:nvSpPr>
        <dsp:cNvPr id="0" name=""/>
        <dsp:cNvSpPr/>
      </dsp:nvSpPr>
      <dsp:spPr>
        <a:xfrm>
          <a:off x="5782701" y="2194429"/>
          <a:ext cx="1055798" cy="41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Step 2</a:t>
          </a:r>
          <a:endParaRPr lang="en-IN" sz="1700" kern="1200" dirty="0"/>
        </a:p>
      </dsp:txBody>
      <dsp:txXfrm>
        <a:off x="5782701" y="2194429"/>
        <a:ext cx="1055798" cy="419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50427-F64D-4B2F-9AFA-C98B083A579B}">
      <dsp:nvSpPr>
        <dsp:cNvPr id="0" name=""/>
        <dsp:cNvSpPr/>
      </dsp:nvSpPr>
      <dsp:spPr>
        <a:xfrm>
          <a:off x="1668863" y="561801"/>
          <a:ext cx="2628204" cy="181083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46822-18AC-408B-8ED3-475B8965924E}">
      <dsp:nvSpPr>
        <dsp:cNvPr id="0" name=""/>
        <dsp:cNvSpPr/>
      </dsp:nvSpPr>
      <dsp:spPr>
        <a:xfrm>
          <a:off x="9318621" y="705221"/>
          <a:ext cx="858529" cy="34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Step 8</a:t>
          </a:r>
          <a:endParaRPr lang="en-IN" sz="1600" kern="1200" dirty="0"/>
        </a:p>
      </dsp:txBody>
      <dsp:txXfrm>
        <a:off x="9318621" y="705221"/>
        <a:ext cx="858529" cy="346371"/>
      </dsp:txXfrm>
    </dsp:sp>
    <dsp:sp modelId="{4D863C4B-C1BF-4CC0-8870-8F15D075BC70}">
      <dsp:nvSpPr>
        <dsp:cNvPr id="0" name=""/>
        <dsp:cNvSpPr/>
      </dsp:nvSpPr>
      <dsp:spPr>
        <a:xfrm>
          <a:off x="4899221" y="549406"/>
          <a:ext cx="2628204" cy="181083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0E2A8-23E9-4B66-87D1-6018A312C4E3}">
      <dsp:nvSpPr>
        <dsp:cNvPr id="0" name=""/>
        <dsp:cNvSpPr/>
      </dsp:nvSpPr>
      <dsp:spPr>
        <a:xfrm>
          <a:off x="2531156" y="2380049"/>
          <a:ext cx="821681" cy="39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Step 6</a:t>
          </a:r>
        </a:p>
      </dsp:txBody>
      <dsp:txXfrm>
        <a:off x="2531156" y="2380049"/>
        <a:ext cx="821681" cy="397543"/>
      </dsp:txXfrm>
    </dsp:sp>
    <dsp:sp modelId="{1DC4EDA1-399E-4153-8D4B-8CF3FB2550A0}">
      <dsp:nvSpPr>
        <dsp:cNvPr id="0" name=""/>
        <dsp:cNvSpPr/>
      </dsp:nvSpPr>
      <dsp:spPr>
        <a:xfrm>
          <a:off x="8211264" y="437750"/>
          <a:ext cx="2628204" cy="181083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90476-88A3-4966-9DB7-ECE5F1931B51}">
      <dsp:nvSpPr>
        <dsp:cNvPr id="0" name=""/>
        <dsp:cNvSpPr/>
      </dsp:nvSpPr>
      <dsp:spPr>
        <a:xfrm>
          <a:off x="9669287" y="3320937"/>
          <a:ext cx="821681" cy="39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Step 9</a:t>
          </a:r>
        </a:p>
      </dsp:txBody>
      <dsp:txXfrm>
        <a:off x="9669287" y="3320937"/>
        <a:ext cx="821681" cy="397543"/>
      </dsp:txXfrm>
    </dsp:sp>
    <dsp:sp modelId="{A2793749-2536-4843-AC2D-153187A366E9}">
      <dsp:nvSpPr>
        <dsp:cNvPr id="0" name=""/>
        <dsp:cNvSpPr/>
      </dsp:nvSpPr>
      <dsp:spPr>
        <a:xfrm>
          <a:off x="8211270" y="3134394"/>
          <a:ext cx="2628204" cy="181083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A927-5DBE-45B0-B1AB-2106875CB43A}">
      <dsp:nvSpPr>
        <dsp:cNvPr id="0" name=""/>
        <dsp:cNvSpPr/>
      </dsp:nvSpPr>
      <dsp:spPr>
        <a:xfrm>
          <a:off x="5595903" y="2393144"/>
          <a:ext cx="994801" cy="39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Step 7</a:t>
          </a:r>
          <a:endParaRPr lang="en-IN" sz="1600" kern="1200" dirty="0"/>
        </a:p>
      </dsp:txBody>
      <dsp:txXfrm>
        <a:off x="5595903" y="2393144"/>
        <a:ext cx="994801" cy="395710"/>
      </dsp:txXfrm>
    </dsp:sp>
    <dsp:sp modelId="{E845B589-7681-4263-AD25-DDB6A01B5B4F}">
      <dsp:nvSpPr>
        <dsp:cNvPr id="0" name=""/>
        <dsp:cNvSpPr/>
      </dsp:nvSpPr>
      <dsp:spPr>
        <a:xfrm>
          <a:off x="4347903" y="3161509"/>
          <a:ext cx="2628204" cy="181083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549C5-7AF2-4A40-9E14-411B56304C7D}">
      <dsp:nvSpPr>
        <dsp:cNvPr id="0" name=""/>
        <dsp:cNvSpPr/>
      </dsp:nvSpPr>
      <dsp:spPr>
        <a:xfrm>
          <a:off x="3660496" y="4571188"/>
          <a:ext cx="2628204" cy="97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660496" y="4571188"/>
        <a:ext cx="2628204" cy="975063"/>
      </dsp:txXfrm>
    </dsp:sp>
    <dsp:sp modelId="{862EEA31-BDE8-4F31-8276-A20E8F078674}">
      <dsp:nvSpPr>
        <dsp:cNvPr id="0" name=""/>
        <dsp:cNvSpPr/>
      </dsp:nvSpPr>
      <dsp:spPr>
        <a:xfrm flipV="1">
          <a:off x="0" y="5500891"/>
          <a:ext cx="45757" cy="45759"/>
        </a:xfrm>
        <a:prstGeom prst="roundRect">
          <a:avLst/>
        </a:prstGeom>
        <a:solidFill>
          <a:schemeClr val="bg1">
            <a:lumMod val="8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77B59-10C5-48F6-B7EC-1F65047B99F7}">
      <dsp:nvSpPr>
        <dsp:cNvPr id="0" name=""/>
        <dsp:cNvSpPr/>
      </dsp:nvSpPr>
      <dsp:spPr>
        <a:xfrm>
          <a:off x="8711412" y="2350079"/>
          <a:ext cx="1794170" cy="395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Step 8</a:t>
          </a:r>
        </a:p>
      </dsp:txBody>
      <dsp:txXfrm>
        <a:off x="8711412" y="2350079"/>
        <a:ext cx="1794170" cy="395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0.31734</cdr:x>
      <cdr:y>0.06622</cdr:y>
    </cdr:from>
    <cdr:to>
      <cdr:x>0.6503</cdr:x>
      <cdr:y>0.19477</cdr:y>
    </cdr:to>
    <cdr:sp macro="" textlink="">
      <cdr:nvSpPr>
        <cdr:cNvPr id="2" name="TextBox 15">
          <a:extLst xmlns:a="http://schemas.openxmlformats.org/drawingml/2006/main">
            <a:ext uri="{FF2B5EF4-FFF2-40B4-BE49-F238E27FC236}">
              <a16:creationId xmlns:a16="http://schemas.microsoft.com/office/drawing/2014/main" id="{E7ABEE73-EF73-E8ED-0C08-D6AFC98D30B5}"/>
            </a:ext>
          </a:extLst>
        </cdr:cNvPr>
        <cdr:cNvSpPr txBox="1"/>
      </cdr:nvSpPr>
      <cdr:spPr>
        <a:xfrm xmlns:a="http://schemas.openxmlformats.org/drawingml/2006/main">
          <a:off x="1673859" y="301215"/>
          <a:ext cx="1756298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400" dirty="0"/>
            <a:t>Attrition by Age</a:t>
          </a:r>
        </a:p>
        <a:p xmlns:a="http://schemas.openxmlformats.org/drawingml/2006/main">
          <a:endParaRPr lang="en-IN" sz="1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88DA436-5C29-4FD3-B80B-BD017416CF52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7DFFE4D-A61F-4CE7-B1B8-CC240AC580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9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9CB27-411E-B682-E9B0-586B10120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328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384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6792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703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589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2716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273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157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4994"/>
            <a:ext cx="9144000" cy="119799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C712-D7B3-426C-B592-8AF6278F5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23C-7648-4E80-BFBB-ECA69878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99BB-CDA3-4253-82D1-6B9BB2F29122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2286E-CA3D-D7C8-A713-F1AA76C18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BCDC5-A2EE-03DD-7557-C8449DB7606A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58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D350-6E20-40EA-AEE4-38F8517AF30F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350C60F-2B53-6DE0-6641-5C13FB3084AA}"/>
              </a:ext>
            </a:extLst>
          </p:cNvPr>
          <p:cNvSpPr txBox="1">
            <a:spLocks/>
          </p:cNvSpPr>
          <p:nvPr userDrawn="1"/>
        </p:nvSpPr>
        <p:spPr>
          <a:xfrm>
            <a:off x="3891643" y="6356350"/>
            <a:ext cx="4408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Ivy Professional School – Top Ranked Corporate Education Provider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4A8B-8924-D684-4BE7-5A4197CDB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BC0F7F-0ECB-36EB-DDB7-B139A36C3C30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0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E5B5-5505-4B09-BF93-D35BAA2EF361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86F2B-640D-75A9-5538-5010A263AE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4FFE9-9D65-9A36-07FE-88610B31BB12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9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493A-5B27-458E-ADF3-1D0EFAA817D6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B9ADE-CD2C-B1F7-2681-160DABEDC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ACDE5-B266-A6B5-9A49-51414774356B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7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91C9-4B50-4C0B-8E93-FDFEE9FA64B6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E678E-5E6E-4344-4B74-022213736C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48AE9-E12F-9C96-E6B5-B5B8C8D51B98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6F84-63C0-4FA7-9061-FEA51FE0018E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54A6-F9F8-76B9-55F2-7AC2326B1499}"/>
              </a:ext>
            </a:extLst>
          </p:cNvPr>
          <p:cNvSpPr txBox="1">
            <a:spLocks/>
          </p:cNvSpPr>
          <p:nvPr userDrawn="1"/>
        </p:nvSpPr>
        <p:spPr>
          <a:xfrm>
            <a:off x="3891643" y="6356349"/>
            <a:ext cx="4408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Ivy Professional School – Top Ranked Corporate Education Provider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FA9C7-BF6C-9B79-0CCA-624C81E65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6B6C3-62A0-E040-EB03-525DAF053140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5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38D-853A-40C6-99F3-F949B5DFA46D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6C02C-888E-9E3A-B851-3689D5D6E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8C12AC-E43F-2A04-71BA-CC4604881CCB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6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02F9-435C-4E81-9279-2546A3A04CBF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3B405-0AC1-2159-EDC6-752C7E91A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1081" y="261399"/>
            <a:ext cx="786522" cy="6457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56859-85AC-E4F5-16F8-EDF108822F88}"/>
              </a:ext>
            </a:extLst>
          </p:cNvPr>
          <p:cNvCxnSpPr>
            <a:cxnSpLocks/>
          </p:cNvCxnSpPr>
          <p:nvPr userDrawn="1"/>
        </p:nvCxnSpPr>
        <p:spPr>
          <a:xfrm>
            <a:off x="409042" y="1112701"/>
            <a:ext cx="1150856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509B45-318B-41A6-9115-89E079CCE5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920E98E-6E41-CDE5-B753-55DFA2885AC1}"/>
              </a:ext>
            </a:extLst>
          </p:cNvPr>
          <p:cNvSpPr txBox="1">
            <a:spLocks/>
          </p:cNvSpPr>
          <p:nvPr userDrawn="1"/>
        </p:nvSpPr>
        <p:spPr>
          <a:xfrm>
            <a:off x="3891643" y="6356350"/>
            <a:ext cx="4408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Ivy Professional School – Top Ranked Corporate Education Provider</a:t>
            </a:r>
          </a:p>
        </p:txBody>
      </p:sp>
    </p:spTree>
    <p:extLst>
      <p:ext uri="{BB962C8B-B14F-4D97-AF65-F5344CB8AC3E}">
        <p14:creationId xmlns:p14="http://schemas.microsoft.com/office/powerpoint/2010/main" val="150223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649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DE22-277C-43AF-9D54-E08606947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807" y="244475"/>
            <a:ext cx="9068193" cy="563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66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b="1" u="sng" dirty="0">
                <a:latin typeface="Arial" panose="020B0604020202020204" pitchFamily="34" charset="0"/>
                <a:cs typeface="Arial" panose="020B0604020202020204" pitchFamily="34" charset="0"/>
              </a:rPr>
              <a:t>Employee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br>
              <a:rPr lang="en-US" sz="66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b="1" u="sng" dirty="0">
                <a:latin typeface="Arial" panose="020B0604020202020204" pitchFamily="34" charset="0"/>
                <a:cs typeface="Arial" panose="020B0604020202020204" pitchFamily="34" charset="0"/>
              </a:rPr>
              <a:t>Attrition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(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											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													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											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By: Deepak Kumar</a:t>
            </a:r>
            <a:endParaRPr lang="en-US" sz="1800" b="1" u="sng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9"/>
    </mc:Choice>
    <mc:Fallback>
      <p:transition spd="slow" advTm="49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DDFB-6ED4-2F49-06F1-3A2E468A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96333"/>
            <a:ext cx="5203825" cy="7704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Data Analysis using SQL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8CB6EB-2D93-8781-3044-3C4C95770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999" y="2878666"/>
            <a:ext cx="4233334" cy="1100667"/>
          </a:xfrm>
        </p:spPr>
        <p:txBody>
          <a:bodyPr>
            <a:normAutofit/>
          </a:bodyPr>
          <a:lstStyle/>
          <a:p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2400" b="1" dirty="0"/>
              <a:t> Total count - 60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00ACEF-546A-972D-C675-F5332E96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28733" y="1066801"/>
            <a:ext cx="6341534" cy="1308100"/>
          </a:xfrm>
        </p:spPr>
        <p:txBody>
          <a:bodyPr/>
          <a:lstStyle/>
          <a:p>
            <a:r>
              <a:rPr lang="en-IN" sz="2000" b="1" dirty="0">
                <a:solidFill>
                  <a:schemeClr val="tx1"/>
                </a:solidFill>
              </a:rPr>
              <a:t>SQL Query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( </a:t>
            </a:r>
            <a:r>
              <a:rPr lang="en-US" sz="2000" dirty="0">
                <a:solidFill>
                  <a:schemeClr val="tx1"/>
                </a:solidFill>
              </a:rPr>
              <a:t>count of the employee </a:t>
            </a:r>
            <a:r>
              <a:rPr lang="en-US" sz="2000" b="1" dirty="0">
                <a:solidFill>
                  <a:schemeClr val="tx1"/>
                </a:solidFill>
              </a:rPr>
              <a:t>with higher environment satisfaction </a:t>
            </a:r>
            <a:r>
              <a:rPr lang="en-US" sz="2000" dirty="0">
                <a:solidFill>
                  <a:schemeClr val="tx1"/>
                </a:solidFill>
              </a:rPr>
              <a:t>but</a:t>
            </a:r>
            <a:r>
              <a:rPr lang="en-US" sz="2000" b="1" dirty="0">
                <a:solidFill>
                  <a:schemeClr val="tx1"/>
                </a:solidFill>
              </a:rPr>
              <a:t> under attrition </a:t>
            </a:r>
            <a:r>
              <a:rPr lang="en-IN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79E9-B52E-F2BB-6D31-2A86536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1108AC-9355-740B-6ED6-D0B842BE0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528733" y="2472554"/>
            <a:ext cx="6604000" cy="4258446"/>
          </a:xfrm>
        </p:spPr>
      </p:pic>
    </p:spTree>
    <p:extLst>
      <p:ext uri="{BB962C8B-B14F-4D97-AF65-F5344CB8AC3E}">
        <p14:creationId xmlns:p14="http://schemas.microsoft.com/office/powerpoint/2010/main" val="288784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DDFB-6ED4-2F49-06F1-3A2E468A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96333"/>
            <a:ext cx="5203825" cy="7704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Data Analysis using SQL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00ACEF-546A-972D-C675-F5332E96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4333" y="1100933"/>
            <a:ext cx="6307667" cy="905933"/>
          </a:xfrm>
        </p:spPr>
        <p:txBody>
          <a:bodyPr/>
          <a:lstStyle/>
          <a:p>
            <a:r>
              <a:rPr lang="en-IN" sz="2000" b="1" dirty="0">
                <a:solidFill>
                  <a:schemeClr val="tx1"/>
                </a:solidFill>
              </a:rPr>
              <a:t>SQL Query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( </a:t>
            </a:r>
            <a:r>
              <a:rPr lang="en-US" sz="2000" dirty="0">
                <a:solidFill>
                  <a:schemeClr val="tx1"/>
                </a:solidFill>
              </a:rPr>
              <a:t>Identify the total </a:t>
            </a:r>
            <a:r>
              <a:rPr lang="en-US" sz="2000" b="1" dirty="0">
                <a:solidFill>
                  <a:schemeClr val="tx1"/>
                </a:solidFill>
              </a:rPr>
              <a:t>no employees attrition by their age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r>
              <a:rPr lang="en-IN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79E9-B52E-F2BB-6D31-2A86536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CE578C-9970-6435-AEE4-502ED55F35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41999" y="2074862"/>
            <a:ext cx="6307667" cy="481958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ABEE73-EF73-E8ED-0C08-D6AFC98D30B5}"/>
              </a:ext>
            </a:extLst>
          </p:cNvPr>
          <p:cNvSpPr txBox="1"/>
          <p:nvPr/>
        </p:nvSpPr>
        <p:spPr>
          <a:xfrm>
            <a:off x="1380066" y="1422204"/>
            <a:ext cx="4123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At age 34 and 35 max number of employees left the company</a:t>
            </a:r>
          </a:p>
          <a:p>
            <a:endParaRPr lang="en-IN" sz="1800" b="1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FAE2F77-1CB7-D259-EF7C-91BCEE12A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232103"/>
              </p:ext>
            </p:extLst>
          </p:nvPr>
        </p:nvGraphicFramePr>
        <p:xfrm>
          <a:off x="484830" y="2399722"/>
          <a:ext cx="5274732" cy="4548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544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DDFB-6ED4-2F49-06F1-3A2E468A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96333"/>
            <a:ext cx="5203825" cy="7704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Data Analysis using SQL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00ACEF-546A-972D-C675-F5332E96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7933" y="1282699"/>
            <a:ext cx="6341534" cy="935568"/>
          </a:xfrm>
        </p:spPr>
        <p:txBody>
          <a:bodyPr/>
          <a:lstStyle/>
          <a:p>
            <a:r>
              <a:rPr lang="en-IN" sz="2000" b="1" dirty="0">
                <a:solidFill>
                  <a:schemeClr val="tx1"/>
                </a:solidFill>
              </a:rPr>
              <a:t>SQL Query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( </a:t>
            </a:r>
            <a:r>
              <a:rPr lang="en-IN" sz="2000" dirty="0">
                <a:solidFill>
                  <a:schemeClr val="tx1"/>
                </a:solidFill>
              </a:rPr>
              <a:t>find </a:t>
            </a:r>
            <a:r>
              <a:rPr lang="en-US" sz="2000" dirty="0">
                <a:solidFill>
                  <a:schemeClr val="tx1"/>
                </a:solidFill>
              </a:rPr>
              <a:t>the total</a:t>
            </a:r>
            <a:r>
              <a:rPr lang="en-US" sz="2000" b="1" dirty="0">
                <a:solidFill>
                  <a:schemeClr val="tx1"/>
                </a:solidFill>
              </a:rPr>
              <a:t> no of employees attrition</a:t>
            </a:r>
            <a:r>
              <a:rPr lang="en-IN" sz="2000" b="1" dirty="0">
                <a:solidFill>
                  <a:schemeClr val="tx1"/>
                </a:solidFill>
              </a:rPr>
              <a:t> by gender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79E9-B52E-F2BB-6D31-2A86536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90C91-7373-7AB9-F44B-402485FCF9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76333" y="2379202"/>
            <a:ext cx="6748462" cy="3869198"/>
          </a:xfrm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952F45F-9E58-CFF5-300C-DD46F9BE9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6176479"/>
              </p:ext>
            </p:extLst>
          </p:nvPr>
        </p:nvGraphicFramePr>
        <p:xfrm>
          <a:off x="499005" y="2218267"/>
          <a:ext cx="5203825" cy="39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926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C2473F-638A-B48E-D373-3460A376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734" y="330200"/>
            <a:ext cx="2785533" cy="736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CA77-9076-1D30-8532-C04EC3BA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6F323A6-9E9A-35D1-7A69-D675AC11A99A}"/>
              </a:ext>
            </a:extLst>
          </p:cNvPr>
          <p:cNvSpPr txBox="1">
            <a:spLocks/>
          </p:cNvSpPr>
          <p:nvPr/>
        </p:nvSpPr>
        <p:spPr>
          <a:xfrm>
            <a:off x="1557867" y="1915348"/>
            <a:ext cx="6841066" cy="10837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 No of attrition employees - 237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2638C5F9-8CC4-0EBD-42CF-22F95DFF72DE}"/>
              </a:ext>
            </a:extLst>
          </p:cNvPr>
          <p:cNvSpPr txBox="1">
            <a:spLocks/>
          </p:cNvSpPr>
          <p:nvPr/>
        </p:nvSpPr>
        <p:spPr>
          <a:xfrm>
            <a:off x="1413933" y="1583267"/>
            <a:ext cx="6841066" cy="736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Total no of employees – 1470</a:t>
            </a:r>
            <a:endParaRPr lang="en-IN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D8C63-E86A-C0C9-C483-7F37D2AF7D43}"/>
              </a:ext>
            </a:extLst>
          </p:cNvPr>
          <p:cNvSpPr txBox="1"/>
          <p:nvPr/>
        </p:nvSpPr>
        <p:spPr>
          <a:xfrm>
            <a:off x="2357966" y="3136612"/>
            <a:ext cx="84984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   Total count with</a:t>
            </a:r>
            <a:r>
              <a:rPr lang="en-US" sz="2800" dirty="0">
                <a:solidFill>
                  <a:schemeClr val="tx1"/>
                </a:solidFill>
              </a:rPr>
              <a:t> higher environment satisfaction and  under attrition – 60</a:t>
            </a:r>
          </a:p>
          <a:p>
            <a:endParaRPr lang="en-I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A778B-E73D-898E-5300-5B785C5E049B}"/>
              </a:ext>
            </a:extLst>
          </p:cNvPr>
          <p:cNvSpPr txBox="1"/>
          <p:nvPr/>
        </p:nvSpPr>
        <p:spPr>
          <a:xfrm>
            <a:off x="2381246" y="4182084"/>
            <a:ext cx="84984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   At ages 34 and 35 max number of employees left the       company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4FFFB-72D1-9DCE-A460-73D696A45C1F}"/>
              </a:ext>
            </a:extLst>
          </p:cNvPr>
          <p:cNvSpPr txBox="1"/>
          <p:nvPr/>
        </p:nvSpPr>
        <p:spPr>
          <a:xfrm>
            <a:off x="2478614" y="5274733"/>
            <a:ext cx="9592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Male (60%) vs female (40%) attrition  rate </a:t>
            </a:r>
          </a:p>
        </p:txBody>
      </p:sp>
    </p:spTree>
    <p:extLst>
      <p:ext uri="{BB962C8B-B14F-4D97-AF65-F5344CB8AC3E}">
        <p14:creationId xmlns:p14="http://schemas.microsoft.com/office/powerpoint/2010/main" val="38414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87E1-A557-5701-B086-7501B43B65D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401047">
            <a:off x="976482" y="2243567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IN" sz="8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F012-CB28-B095-261B-FA84A54F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3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91C1-CF98-D4F2-73CC-2AD21AB0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56" y="330269"/>
            <a:ext cx="3649133" cy="778402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44656-2EBC-2E28-DEAE-CADBBD9ED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925" y="1488613"/>
            <a:ext cx="8596668" cy="4649917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IN" dirty="0"/>
              <a:t>Case study and findings </a:t>
            </a:r>
          </a:p>
          <a:p>
            <a:pPr>
              <a:buAutoNum type="arabicPeriod"/>
            </a:pPr>
            <a:r>
              <a:rPr lang="en-IN" dirty="0"/>
              <a:t>What is attrition?  </a:t>
            </a:r>
          </a:p>
          <a:p>
            <a:pPr>
              <a:buFont typeface="Arial"/>
              <a:buAutoNum type="arabicPeriod"/>
            </a:pPr>
            <a:r>
              <a:rPr lang="en-IN" dirty="0"/>
              <a:t>Reasons for attrition.</a:t>
            </a:r>
          </a:p>
          <a:p>
            <a:pPr>
              <a:buAutoNum type="arabicPeriod"/>
            </a:pPr>
            <a:r>
              <a:rPr lang="en-IN" dirty="0"/>
              <a:t>Steps to upload a dataset in SQL</a:t>
            </a:r>
          </a:p>
          <a:p>
            <a:pPr>
              <a:buAutoNum type="arabicPeriod"/>
            </a:pPr>
            <a:r>
              <a:rPr lang="en-IN" dirty="0"/>
              <a:t> Analyse the data using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BD12-1A38-BCCD-EA53-36048693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91C5D-6F41-9EED-F9E3-D536D87B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288" y="1155405"/>
            <a:ext cx="8596668" cy="28282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dirty="0"/>
              <a:t> project</a:t>
            </a:r>
            <a:r>
              <a:rPr lang="en-IN" sz="2000" dirty="0"/>
              <a:t> consists of one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The dataset includes all the employee records along with the attrition details of the employees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The dataset consists of 36 columns and 1470 rows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F60E-6410-E82F-0514-498257D4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D5D5-8B67-3982-06EF-8C3FAAA99414}"/>
              </a:ext>
            </a:extLst>
          </p:cNvPr>
          <p:cNvSpPr txBox="1"/>
          <p:nvPr/>
        </p:nvSpPr>
        <p:spPr>
          <a:xfrm>
            <a:off x="1924124" y="495266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accent1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15796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58E1A-67DD-6857-AF54-B2DB04A2B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32" y="1297488"/>
            <a:ext cx="7268731" cy="413929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IN" sz="3200" dirty="0"/>
          </a:p>
          <a:p>
            <a:pPr marL="0" indent="0">
              <a:buNone/>
            </a:pPr>
            <a:r>
              <a:rPr lang="en-IN" sz="3800" b="1" dirty="0"/>
              <a:t> </a:t>
            </a:r>
            <a:r>
              <a:rPr lang="en-IN" sz="3800" dirty="0"/>
              <a:t>	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900" dirty="0"/>
              <a:t>The reduction in staff and employees in a company through normal means, such as retirement, resignation, or death.</a:t>
            </a:r>
          </a:p>
          <a:p>
            <a:pPr marL="0" indent="0">
              <a:buNone/>
            </a:pPr>
            <a:endParaRPr lang="en-IN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900" dirty="0"/>
              <a:t>This is considered natural in any business and industry.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</a:t>
            </a:r>
            <a:r>
              <a:rPr lang="en-IN" sz="3200" dirty="0"/>
              <a:t> </a:t>
            </a:r>
          </a:p>
          <a:p>
            <a:pPr marL="0" indent="0">
              <a:buNone/>
            </a:pPr>
            <a:r>
              <a:rPr lang="en-IN" sz="3200" dirty="0"/>
              <a:t>		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5F4D5-351D-BFB4-38DB-18626AC4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80A1A-C120-CA7A-A71A-00C95BC6175B}"/>
              </a:ext>
            </a:extLst>
          </p:cNvPr>
          <p:cNvSpPr txBox="1"/>
          <p:nvPr/>
        </p:nvSpPr>
        <p:spPr>
          <a:xfrm>
            <a:off x="1931580" y="488728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accent1"/>
                </a:solidFill>
              </a:rPr>
              <a:t>What is Attrition?</a:t>
            </a:r>
          </a:p>
        </p:txBody>
      </p:sp>
    </p:spTree>
    <p:extLst>
      <p:ext uri="{BB962C8B-B14F-4D97-AF65-F5344CB8AC3E}">
        <p14:creationId xmlns:p14="http://schemas.microsoft.com/office/powerpoint/2010/main" val="42826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FB62-7234-B331-3056-0D8B168A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37" y="475827"/>
            <a:ext cx="5268702" cy="64854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Reasons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A01D3-1095-3E8B-4C8E-274AE7CA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310" y="1346200"/>
            <a:ext cx="6325343" cy="3462868"/>
          </a:xfrm>
        </p:spPr>
        <p:txBody>
          <a:bodyPr/>
          <a:lstStyle/>
          <a:p>
            <a:r>
              <a:rPr lang="en-IN" dirty="0"/>
              <a:t>Unfair compensation and benefits</a:t>
            </a:r>
          </a:p>
          <a:p>
            <a:r>
              <a:rPr lang="en-IN" dirty="0"/>
              <a:t>Lack of career growth opportunities</a:t>
            </a:r>
          </a:p>
          <a:p>
            <a:r>
              <a:rPr lang="en-IN" dirty="0"/>
              <a:t>Change of career plan</a:t>
            </a:r>
          </a:p>
          <a:p>
            <a:r>
              <a:rPr lang="en-IN" dirty="0"/>
              <a:t>Lack of appreciation and motivation</a:t>
            </a:r>
          </a:p>
          <a:p>
            <a:r>
              <a:rPr lang="en-IN" dirty="0"/>
              <a:t>To pursue further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86533-A86A-57DE-5126-8FA89BD6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18A-AB4B-F229-9002-3FE40B60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167" y="262393"/>
            <a:ext cx="7310955" cy="831112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Steps to Upload a dataset in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956E-04D4-86F3-FBEA-26DA0E6D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F80A1-DCDC-CD44-126F-6163C0ECDDD6}"/>
              </a:ext>
            </a:extLst>
          </p:cNvPr>
          <p:cNvSpPr txBox="1"/>
          <p:nvPr/>
        </p:nvSpPr>
        <p:spPr>
          <a:xfrm>
            <a:off x="1885506" y="1693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AutoNum type="arabicPeriod"/>
            </a:pPr>
            <a:endParaRPr lang="en-IN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2CFEEA3-B6E4-B67A-8FEA-600679A1E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39526"/>
              </p:ext>
            </p:extLst>
          </p:nvPr>
        </p:nvGraphicFramePr>
        <p:xfrm>
          <a:off x="313292" y="1048956"/>
          <a:ext cx="12006299" cy="554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EED2E22A-19E2-90F7-8E26-851016E620C4}"/>
              </a:ext>
            </a:extLst>
          </p:cNvPr>
          <p:cNvGrpSpPr/>
          <p:nvPr/>
        </p:nvGrpSpPr>
        <p:grpSpPr>
          <a:xfrm>
            <a:off x="5659968" y="3218041"/>
            <a:ext cx="1502929" cy="3253570"/>
            <a:chOff x="2427305" y="2169085"/>
            <a:chExt cx="1502929" cy="32535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8C22F-52D5-AFED-5A0D-2A10D36EAEB3}"/>
                </a:ext>
              </a:extLst>
            </p:cNvPr>
            <p:cNvSpPr/>
            <p:nvPr/>
          </p:nvSpPr>
          <p:spPr>
            <a:xfrm>
              <a:off x="2427305" y="2169085"/>
              <a:ext cx="872063" cy="4219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43C546-F3F0-8AF1-DDB8-BAEDA122AC2D}"/>
                </a:ext>
              </a:extLst>
            </p:cNvPr>
            <p:cNvSpPr txBox="1"/>
            <p:nvPr/>
          </p:nvSpPr>
          <p:spPr>
            <a:xfrm>
              <a:off x="3058171" y="5000737"/>
              <a:ext cx="872063" cy="4219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>
                  <a:solidFill>
                    <a:schemeClr val="tx1"/>
                  </a:solidFill>
                </a:rPr>
                <a:t>Step 5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7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50D0EC5-BFE7-6325-0764-FF695F809E96}"/>
              </a:ext>
            </a:extLst>
          </p:cNvPr>
          <p:cNvSpPr/>
          <p:nvPr/>
        </p:nvSpPr>
        <p:spPr>
          <a:xfrm>
            <a:off x="4334738" y="2268085"/>
            <a:ext cx="517451" cy="2480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3374317-A4EB-53C3-D4C2-5E5991FCB1A4}"/>
              </a:ext>
            </a:extLst>
          </p:cNvPr>
          <p:cNvSpPr/>
          <p:nvPr/>
        </p:nvSpPr>
        <p:spPr>
          <a:xfrm>
            <a:off x="7818471" y="2310339"/>
            <a:ext cx="517451" cy="2480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A3946435-969D-B90E-B345-BA3726B7A137}"/>
              </a:ext>
            </a:extLst>
          </p:cNvPr>
          <p:cNvSpPr/>
          <p:nvPr/>
        </p:nvSpPr>
        <p:spPr>
          <a:xfrm>
            <a:off x="11341396" y="2558432"/>
            <a:ext cx="793898" cy="237507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CFF7FDDF-E9D4-152B-ACE6-727E66C60549}"/>
              </a:ext>
            </a:extLst>
          </p:cNvPr>
          <p:cNvSpPr/>
          <p:nvPr/>
        </p:nvSpPr>
        <p:spPr>
          <a:xfrm>
            <a:off x="7818471" y="5088760"/>
            <a:ext cx="517451" cy="24809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F5BF89-2969-E375-0957-E97764E5E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486" y="4180718"/>
            <a:ext cx="2662696" cy="1816084"/>
          </a:xfrm>
          <a:prstGeom prst="rect">
            <a:avLst/>
          </a:prstGeom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E447A9AB-E1FF-EAEF-0269-216DF5FE91F0}"/>
              </a:ext>
            </a:extLst>
          </p:cNvPr>
          <p:cNvSpPr/>
          <p:nvPr/>
        </p:nvSpPr>
        <p:spPr>
          <a:xfrm rot="5400000" flipV="1">
            <a:off x="3155971" y="4980795"/>
            <a:ext cx="960933" cy="117686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18A-AB4B-F229-9002-3FE40B60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413" y="308467"/>
            <a:ext cx="7310955" cy="831112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Steps to Upload a dataset in SQL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956E-04D4-86F3-FBEA-26DA0E6D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F80A1-DCDC-CD44-126F-6163C0ECDDD6}"/>
              </a:ext>
            </a:extLst>
          </p:cNvPr>
          <p:cNvSpPr txBox="1"/>
          <p:nvPr/>
        </p:nvSpPr>
        <p:spPr>
          <a:xfrm>
            <a:off x="1885506" y="1693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AutoNum type="arabicPeriod"/>
            </a:pPr>
            <a:endParaRPr lang="en-IN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2CFEEA3-B6E4-B67A-8FEA-600679A1E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339951"/>
              </p:ext>
            </p:extLst>
          </p:nvPr>
        </p:nvGraphicFramePr>
        <p:xfrm>
          <a:off x="313292" y="1048956"/>
          <a:ext cx="12006299" cy="554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EED2E22A-19E2-90F7-8E26-851016E620C4}"/>
              </a:ext>
            </a:extLst>
          </p:cNvPr>
          <p:cNvGrpSpPr/>
          <p:nvPr/>
        </p:nvGrpSpPr>
        <p:grpSpPr>
          <a:xfrm>
            <a:off x="5659968" y="3218041"/>
            <a:ext cx="1165112" cy="3225174"/>
            <a:chOff x="2427305" y="2169085"/>
            <a:chExt cx="1165112" cy="32251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8C22F-52D5-AFED-5A0D-2A10D36EAEB3}"/>
                </a:ext>
              </a:extLst>
            </p:cNvPr>
            <p:cNvSpPr/>
            <p:nvPr/>
          </p:nvSpPr>
          <p:spPr>
            <a:xfrm>
              <a:off x="2427305" y="2169085"/>
              <a:ext cx="872063" cy="4219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43C546-F3F0-8AF1-DDB8-BAEDA122AC2D}"/>
                </a:ext>
              </a:extLst>
            </p:cNvPr>
            <p:cNvSpPr txBox="1"/>
            <p:nvPr/>
          </p:nvSpPr>
          <p:spPr>
            <a:xfrm>
              <a:off x="2575139" y="4972341"/>
              <a:ext cx="1017278" cy="4219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>
                  <a:solidFill>
                    <a:schemeClr val="tx1"/>
                  </a:solidFill>
                </a:rPr>
                <a:t>Step 10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7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50D0EC5-BFE7-6325-0764-FF695F809E96}"/>
              </a:ext>
            </a:extLst>
          </p:cNvPr>
          <p:cNvSpPr/>
          <p:nvPr/>
        </p:nvSpPr>
        <p:spPr>
          <a:xfrm>
            <a:off x="4674780" y="2268085"/>
            <a:ext cx="517451" cy="2480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3374317-A4EB-53C3-D4C2-5E5991FCB1A4}"/>
              </a:ext>
            </a:extLst>
          </p:cNvPr>
          <p:cNvSpPr/>
          <p:nvPr/>
        </p:nvSpPr>
        <p:spPr>
          <a:xfrm>
            <a:off x="7903138" y="2322640"/>
            <a:ext cx="517451" cy="2480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A3946435-969D-B90E-B345-BA3726B7A137}"/>
              </a:ext>
            </a:extLst>
          </p:cNvPr>
          <p:cNvSpPr/>
          <p:nvPr/>
        </p:nvSpPr>
        <p:spPr>
          <a:xfrm>
            <a:off x="11341396" y="2558432"/>
            <a:ext cx="793898" cy="237507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CFF7FDDF-E9D4-152B-ACE6-727E66C60549}"/>
              </a:ext>
            </a:extLst>
          </p:cNvPr>
          <p:cNvSpPr/>
          <p:nvPr/>
        </p:nvSpPr>
        <p:spPr>
          <a:xfrm>
            <a:off x="7722780" y="5040876"/>
            <a:ext cx="517451" cy="24809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0B085-45A1-626A-2ACB-44E24D314900}"/>
              </a:ext>
            </a:extLst>
          </p:cNvPr>
          <p:cNvSpPr txBox="1"/>
          <p:nvPr/>
        </p:nvSpPr>
        <p:spPr>
          <a:xfrm>
            <a:off x="9473869" y="6021297"/>
            <a:ext cx="1017278" cy="4219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700" kern="1200" dirty="0">
                <a:solidFill>
                  <a:schemeClr val="tx1"/>
                </a:solidFill>
              </a:rPr>
              <a:t>Step 9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 dirty="0">
              <a:solidFill>
                <a:schemeClr val="tx1"/>
              </a:solidFill>
            </a:endParaRP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 dirty="0">
              <a:solidFill>
                <a:schemeClr val="tx1"/>
              </a:solidFill>
            </a:endParaRP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007567AC-ADA9-5335-7996-84B0D0B2F99C}"/>
              </a:ext>
            </a:extLst>
          </p:cNvPr>
          <p:cNvSpPr/>
          <p:nvPr/>
        </p:nvSpPr>
        <p:spPr>
          <a:xfrm rot="5400000">
            <a:off x="1092356" y="1652395"/>
            <a:ext cx="1117462" cy="453769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47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DDFB-6ED4-2F49-06F1-3A2E468A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96333"/>
            <a:ext cx="5203825" cy="7704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Data Analysis using SQL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8CB6EB-2D93-8781-3044-3C4C95770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999" y="2878666"/>
            <a:ext cx="4076967" cy="1100667"/>
          </a:xfrm>
        </p:spPr>
        <p:txBody>
          <a:bodyPr>
            <a:normAutofit fontScale="92500"/>
          </a:bodyPr>
          <a:lstStyle/>
          <a:p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2400" b="1" dirty="0"/>
              <a:t>Total no of employees - 1470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00ACEF-546A-972D-C675-F5332E96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6400" y="1147234"/>
            <a:ext cx="4619472" cy="855133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SQL Query</a:t>
            </a:r>
          </a:p>
          <a:p>
            <a:r>
              <a:rPr lang="en-IN" sz="2000" dirty="0">
                <a:solidFill>
                  <a:schemeClr val="tx1"/>
                </a:solidFill>
              </a:rPr>
              <a:t>(To find out the </a:t>
            </a:r>
            <a:r>
              <a:rPr lang="en-IN" sz="2000" b="1" dirty="0">
                <a:solidFill>
                  <a:schemeClr val="tx1"/>
                </a:solidFill>
              </a:rPr>
              <a:t>total no of employees</a:t>
            </a:r>
            <a:r>
              <a:rPr lang="en-IN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2582A64-C07F-F593-F43B-33DAFEBBC9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486400" y="2188850"/>
            <a:ext cx="6596063" cy="4300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79E9-B52E-F2BB-6D31-2A86536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4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DDFB-6ED4-2F49-06F1-3A2E468A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96333"/>
            <a:ext cx="5203825" cy="7704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Data Analysis using SQL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8CB6EB-2D93-8781-3044-3C4C95770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267" y="2878666"/>
            <a:ext cx="4292599" cy="1100667"/>
          </a:xfrm>
        </p:spPr>
        <p:txBody>
          <a:bodyPr>
            <a:normAutofit fontScale="92500"/>
          </a:bodyPr>
          <a:lstStyle/>
          <a:p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2400" b="1" dirty="0"/>
              <a:t> No of attrition employees - 237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00ACEF-546A-972D-C675-F5332E96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29263" y="1115485"/>
            <a:ext cx="6341534" cy="1121832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SQL Query</a:t>
            </a:r>
          </a:p>
          <a:p>
            <a:r>
              <a:rPr lang="en-IN" sz="2000" dirty="0">
                <a:solidFill>
                  <a:schemeClr val="tx1"/>
                </a:solidFill>
              </a:rPr>
              <a:t>(To find out the total </a:t>
            </a:r>
            <a:r>
              <a:rPr lang="en-IN" sz="2000" b="1" dirty="0">
                <a:solidFill>
                  <a:schemeClr val="tx1"/>
                </a:solidFill>
              </a:rPr>
              <a:t>no of attrition employees</a:t>
            </a:r>
            <a:r>
              <a:rPr lang="en-IN" sz="2000" dirty="0">
                <a:solidFill>
                  <a:schemeClr val="tx1"/>
                </a:solidFill>
              </a:rPr>
              <a:t> from the company)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79E9-B52E-F2BB-6D31-2A86536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EECD0A-7E3D-E634-4B04-8140FEF596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529263" y="2286000"/>
            <a:ext cx="6662737" cy="4571999"/>
          </a:xfrm>
        </p:spPr>
      </p:pic>
    </p:spTree>
    <p:extLst>
      <p:ext uri="{BB962C8B-B14F-4D97-AF65-F5344CB8AC3E}">
        <p14:creationId xmlns:p14="http://schemas.microsoft.com/office/powerpoint/2010/main" val="232331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3535</TotalTime>
  <Words>420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Parallax</vt:lpstr>
      <vt:lpstr> Employee      Attrition  ( Research Project )                                        By: Deepak Kumar</vt:lpstr>
      <vt:lpstr>Contents</vt:lpstr>
      <vt:lpstr>PowerPoint Presentation</vt:lpstr>
      <vt:lpstr>PowerPoint Presentation</vt:lpstr>
      <vt:lpstr>Reasons for attrition</vt:lpstr>
      <vt:lpstr>Steps to Upload a dataset in SQL</vt:lpstr>
      <vt:lpstr>Steps to Upload a dataset in SQL (Cont.)</vt:lpstr>
      <vt:lpstr>Data Analysis using SQL</vt:lpstr>
      <vt:lpstr>Data Analysis using SQL</vt:lpstr>
      <vt:lpstr>Data Analysis using SQL</vt:lpstr>
      <vt:lpstr>Data Analysis using SQL</vt:lpstr>
      <vt:lpstr>Data Analysis using SQL</vt:lpstr>
      <vt:lpstr>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Oriented Data Science &amp; Analytics Capability Build Solutions</dc:title>
  <dc:creator>Prateek Agrawal</dc:creator>
  <cp:lastModifiedBy>Deepak Kumar</cp:lastModifiedBy>
  <cp:revision>66</cp:revision>
  <dcterms:created xsi:type="dcterms:W3CDTF">2020-04-21T09:51:02Z</dcterms:created>
  <dcterms:modified xsi:type="dcterms:W3CDTF">2023-01-08T00:06:01Z</dcterms:modified>
</cp:coreProperties>
</file>